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84" r:id="rId4"/>
    <p:sldId id="259" r:id="rId5"/>
    <p:sldId id="286" r:id="rId6"/>
    <p:sldId id="285" r:id="rId7"/>
    <p:sldId id="264" r:id="rId8"/>
    <p:sldId id="265" r:id="rId9"/>
    <p:sldId id="267" r:id="rId10"/>
    <p:sldId id="282" r:id="rId11"/>
    <p:sldId id="269" r:id="rId12"/>
    <p:sldId id="270" r:id="rId13"/>
    <p:sldId id="283" r:id="rId14"/>
    <p:sldId id="272" r:id="rId15"/>
    <p:sldId id="274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EF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2830" autoAdjust="0"/>
  </p:normalViewPr>
  <p:slideViewPr>
    <p:cSldViewPr>
      <p:cViewPr varScale="1">
        <p:scale>
          <a:sx n="85" d="100"/>
          <a:sy n="85" d="100"/>
        </p:scale>
        <p:origin x="-156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FB8D-EE0F-4F46-8056-0A6166666B6E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22C7-2A76-4535-9F7E-3A9F6F2CB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C9EC-3BD8-442C-91AA-B7D8960ECA42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9D39-E746-403E-BD24-5A26FFF81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9190-086B-4616-8DB3-0648CD617874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F398-692D-42A6-98C0-E0F2108D0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672C-B745-4EF0-A6D4-723BE19B685C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4333-88A0-412A-BFDC-93056FEDD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85CF-1981-4DEB-897C-D91C395839D6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584C-817C-4F3D-B042-F2D94F494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394F-ED3A-45DF-B465-C08CC57D195E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B755-3991-4B18-AED1-FD8CFF171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7BD5-14D8-447E-AB53-63D71EC01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B3CF-04B9-477C-A1D0-DFCB2DFBD908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8ACF-A042-483D-A530-8E2D6A097BE1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201F-AE65-43A2-817A-AB574B7D3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A21F-D2EB-4BBD-8FFE-795F41E9B753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D0B2-45BE-45FF-A798-F51596821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C37F-A7E5-4821-8845-3E6149F05321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63F4-3804-40FF-9771-C5294E5A5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CAFC-5CCD-40EF-8DBB-165F0FD112EF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F7F6-C8C8-4213-A5AD-81B469752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3FE48E8-B768-4402-A625-090E252CA449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189791-0B93-4A4C-888F-E987A6F47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84" r:id="rId2"/>
    <p:sldLayoutId id="2147483793" r:id="rId3"/>
    <p:sldLayoutId id="2147483785" r:id="rId4"/>
    <p:sldLayoutId id="2147483794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em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43200" y="4410075"/>
            <a:ext cx="6400800" cy="244792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 smtClean="0"/>
              <a:t>До </a:t>
            </a:r>
            <a:r>
              <a:rPr lang="uk-UA" sz="3200" dirty="0" smtClean="0"/>
              <a:t>Дня </a:t>
            </a:r>
            <a:r>
              <a:rPr lang="uk-UA" sz="3200" dirty="0" smtClean="0"/>
              <a:t> вигнання нацистських загарбників з Херсона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0" y="-23813"/>
            <a:ext cx="9468395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ln w="11430"/>
                <a:solidFill>
                  <a:srgbClr val="FEF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Ніхто не забутий, </a:t>
            </a:r>
            <a:br>
              <a:rPr lang="uk-UA" sz="5400" b="1" i="1" dirty="0">
                <a:ln w="11430"/>
                <a:solidFill>
                  <a:srgbClr val="FEF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5400" b="1" i="1" dirty="0">
                <a:ln w="11430"/>
                <a:solidFill>
                  <a:srgbClr val="FEFE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на попіл ніхто не згорів.</a:t>
            </a:r>
            <a:endParaRPr lang="ru-RU" sz="5400" b="1" dirty="0">
              <a:ln w="11430"/>
              <a:solidFill>
                <a:srgbClr val="FEFE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3885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УВІЧНЕННЯ ПАМ’ЯТІ ПРО ПЕРЕМОГУ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4" descr="vov_001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1628801"/>
            <a:ext cx="4624908" cy="283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43984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Воїнам визволителям від вдячних херсонців. Танк Т-34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4664"/>
            <a:ext cx="500404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59632" y="476673"/>
            <a:ext cx="496855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4941168"/>
            <a:ext cx="8496944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Бронекатер БКА №301: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’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ятник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морякам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Дунайскої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флотилії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855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464400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’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ятний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знак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122 мм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гауб</a:t>
            </a:r>
            <a:r>
              <a:rPr lang="uk-UA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ца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№ 16647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12976"/>
            <a:ext cx="709228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Воїнам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визволителям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295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Стрілкової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Херсонської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дивізії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13508" y="260648"/>
            <a:ext cx="430013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9939" name="Picture 3" descr="vov_00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4261103"/>
            <a:ext cx="3791090" cy="2596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advTm="4695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601216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’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ятник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Герою 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Радянського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Союзу Василю 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Маргелову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69160"/>
            <a:ext cx="536408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’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ятний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камінь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місці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форсувания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Дніпра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5057" name="Picture 1" descr="vov_01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332656"/>
            <a:ext cx="2808312" cy="4099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45058" name="Picture 2" descr="vov_01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36096" y="1696604"/>
            <a:ext cx="3240360" cy="473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advTm="40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260649"/>
            <a:ext cx="4464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’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ятник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uk-UA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ллі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Кулику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1989" name="Picture 5" descr="vov_00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336150" cy="4870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80112" y="260648"/>
            <a:ext cx="2808312" cy="3880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9" name="Прямоугольник 8"/>
          <p:cNvSpPr/>
          <p:nvPr/>
        </p:nvSpPr>
        <p:spPr>
          <a:xfrm>
            <a:off x="5076056" y="436510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ПАМ’ЯТНИК МИКОЛІ СУБОТІ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77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594015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’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ятник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страченим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участникам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Херсонского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підпілля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780782"/>
            <a:ext cx="849694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Меморіальний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комплекс Алея </a:t>
            </a:r>
            <a:r>
              <a:rPr lang="ru-RU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Слави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91686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44035" name="Picture 3" descr="vov_01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520280" cy="3679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advTm="461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3" descr="D:\Коледж\війна\552ba12c35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848872" cy="47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81359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400" b="1">
                <a:latin typeface="Californian FB" pitchFamily="18" charset="0"/>
              </a:rPr>
              <a:t>Вітаємо з Днем визволення Херсона!</a:t>
            </a:r>
            <a:endParaRPr lang="ru-RU" sz="4400" b="1">
              <a:latin typeface="Californian FB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47675" y="423863"/>
            <a:ext cx="426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mtClean="0"/>
              <a:t>Солдат - Переможець</a:t>
            </a:r>
            <a:endParaRPr lang="ru-RU"/>
          </a:p>
        </p:txBody>
      </p:sp>
      <p:pic>
        <p:nvPicPr>
          <p:cNvPr id="14339" name="Picture 2" descr="http://vu.ua/uploadfiles/fckeditor/149814_3Bqw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23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1" y="1628800"/>
            <a:ext cx="8352928" cy="4567213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FF0000"/>
                </a:solidFill>
                <a:latin typeface="Bookman Old Style" pitchFamily="18" charset="0"/>
              </a:rPr>
              <a:t>9 травня 1945 року – День Перемоги над нацизмом у Другій світовій війні 1939-1945 рр.</a:t>
            </a:r>
          </a:p>
          <a:p>
            <a:pPr eaLnBrk="1" hangingPunct="1"/>
            <a:r>
              <a:rPr lang="uk-UA" sz="3200" b="1" dirty="0" smtClean="0">
                <a:solidFill>
                  <a:srgbClr val="FF0000"/>
                </a:solidFill>
                <a:latin typeface="Bookman Old Style" pitchFamily="18" charset="0"/>
              </a:rPr>
              <a:t>28 жовтня 1944 року – </a:t>
            </a:r>
            <a:r>
              <a:rPr lang="uk-UA" sz="3200" b="1" dirty="0" smtClean="0">
                <a:solidFill>
                  <a:srgbClr val="FF0000"/>
                </a:solidFill>
                <a:latin typeface="Bookman Old Style" pitchFamily="18" charset="0"/>
              </a:rPr>
              <a:t>визволення </a:t>
            </a:r>
            <a:r>
              <a:rPr lang="uk-UA" sz="3200" b="1" dirty="0" smtClean="0">
                <a:solidFill>
                  <a:srgbClr val="FF0000"/>
                </a:solidFill>
                <a:latin typeface="Bookman Old Style" pitchFamily="18" charset="0"/>
              </a:rPr>
              <a:t>України</a:t>
            </a:r>
          </a:p>
          <a:p>
            <a:pPr eaLnBrk="1" hangingPunct="1"/>
            <a:r>
              <a:rPr lang="uk-UA" sz="3700" b="1" dirty="0" smtClean="0">
                <a:solidFill>
                  <a:srgbClr val="FF0000"/>
                </a:solidFill>
                <a:latin typeface="Bookman Old Style" pitchFamily="18" charset="0"/>
              </a:rPr>
              <a:t>13 березня 1944 року – визволення м. Херсон</a:t>
            </a:r>
            <a:endParaRPr lang="ru-RU" sz="37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88640"/>
            <a:ext cx="37449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err="1">
                <a:solidFill>
                  <a:schemeClr val="bg1"/>
                </a:solidFill>
                <a:latin typeface="Bookman Old Style" pitchFamily="18" charset="0"/>
              </a:rPr>
              <a:t>Пам</a:t>
            </a:r>
            <a:r>
              <a:rPr lang="en-US" sz="5400" b="1" dirty="0">
                <a:solidFill>
                  <a:schemeClr val="bg1"/>
                </a:solidFill>
                <a:latin typeface="Bookman Old Style" pitchFamily="18" charset="0"/>
              </a:rPr>
              <a:t>’</a:t>
            </a:r>
            <a:r>
              <a:rPr lang="uk-UA" sz="5400" b="1" dirty="0" err="1">
                <a:solidFill>
                  <a:schemeClr val="bg1"/>
                </a:solidFill>
                <a:latin typeface="Bookman Old Style" pitchFamily="18" charset="0"/>
              </a:rPr>
              <a:t>ятай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ЗРУЙНОВАНЕ МІСТО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1" name="Picture 2" descr="C:\Users\User\Desktop\1328861037_img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29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ChangeArrowheads="1"/>
          </p:cNvSpPr>
          <p:nvPr/>
        </p:nvSpPr>
        <p:spPr bwMode="auto">
          <a:xfrm>
            <a:off x="0" y="214313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latin typeface="Bookman Old Style" pitchFamily="18" charset="0"/>
              </a:rPr>
              <a:t>13 березня 1944 року радянські війська </a:t>
            </a:r>
            <a:r>
              <a:rPr lang="uk-UA" sz="3000" b="1" dirty="0" smtClean="0">
                <a:solidFill>
                  <a:srgbClr val="FF0000"/>
                </a:solidFill>
                <a:latin typeface="Bookman Old Style" pitchFamily="18" charset="0"/>
              </a:rPr>
              <a:t>вигнали нацистських </a:t>
            </a:r>
            <a:r>
              <a:rPr lang="uk-UA" sz="3000" b="1" dirty="0">
                <a:solidFill>
                  <a:srgbClr val="FF0000"/>
                </a:solidFill>
                <a:latin typeface="Bookman Old Style" pitchFamily="18" charset="0"/>
              </a:rPr>
              <a:t>загарбників </a:t>
            </a:r>
            <a:r>
              <a:rPr lang="uk-UA" sz="3000" b="1" dirty="0" smtClean="0">
                <a:solidFill>
                  <a:srgbClr val="FF0000"/>
                </a:solidFill>
                <a:latin typeface="Bookman Old Style" pitchFamily="18" charset="0"/>
              </a:rPr>
              <a:t>з нашого рідного міста </a:t>
            </a:r>
            <a:endParaRPr lang="ru-RU" sz="3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6390" name="Picture 6" descr="images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41767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images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357563"/>
            <a:ext cx="440848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pPr>
              <a:buNone/>
            </a:pPr>
            <a:r>
              <a:rPr lang="uk-UA" b="1" dirty="0" err="1" smtClean="0"/>
              <a:t>Балдинов</a:t>
            </a:r>
            <a:r>
              <a:rPr lang="uk-UA" b="1" dirty="0" smtClean="0"/>
              <a:t> Ілля </a:t>
            </a:r>
          </a:p>
          <a:p>
            <a:pPr>
              <a:buNone/>
            </a:pPr>
            <a:r>
              <a:rPr lang="uk-UA" b="1" dirty="0" smtClean="0"/>
              <a:t>Васильович.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Герой Радянського Союзу, </a:t>
            </a:r>
          </a:p>
          <a:p>
            <a:pPr>
              <a:buNone/>
            </a:pPr>
            <a:r>
              <a:rPr lang="uk-UA" dirty="0" smtClean="0"/>
              <a:t>командувач 109 дивізії, </a:t>
            </a:r>
          </a:p>
          <a:p>
            <a:pPr>
              <a:buNone/>
            </a:pPr>
            <a:r>
              <a:rPr lang="uk-UA" dirty="0" smtClean="0"/>
              <a:t>брав участь у звільненні </a:t>
            </a:r>
          </a:p>
          <a:p>
            <a:pPr>
              <a:buNone/>
            </a:pPr>
            <a:r>
              <a:rPr lang="uk-UA" dirty="0" smtClean="0"/>
              <a:t>Херсону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ГЕРОЇ ВИЗВОЛИТЕЛІ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User\Desktop\И.В. Балды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75" y="836712"/>
            <a:ext cx="449262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59338" cy="6858000"/>
          </a:xfrm>
        </p:spPr>
        <p:txBody>
          <a:bodyPr/>
          <a:lstStyle/>
          <a:p>
            <a:pPr marL="361950" indent="-225425" eaLnBrk="1" hangingPunct="1"/>
            <a:r>
              <a:rPr lang="uk-UA" b="1" smtClean="0"/>
              <a:t>Старший лейтенант Веніамін Грідін</a:t>
            </a:r>
            <a:r>
              <a:rPr lang="uk-UA" smtClean="0"/>
              <a:t> </a:t>
            </a:r>
          </a:p>
          <a:p>
            <a:pPr marL="361950" indent="-225425" eaLnBrk="1" hangingPunct="1"/>
            <a:endParaRPr lang="uk-UA" smtClean="0"/>
          </a:p>
          <a:p>
            <a:pPr marL="361950" indent="-225425" eaLnBrk="1" hangingPunct="1"/>
            <a:endParaRPr lang="uk-UA" smtClean="0"/>
          </a:p>
          <a:p>
            <a:pPr marL="361950" indent="-225425" eaLnBrk="1" hangingPunct="1"/>
            <a:r>
              <a:rPr lang="uk-UA" smtClean="0"/>
              <a:t>Відзначився під час форсування Дніпра навесні 1944 року.</a:t>
            </a:r>
            <a:br>
              <a:rPr lang="uk-UA" smtClean="0"/>
            </a:br>
            <a:r>
              <a:rPr lang="ru-RU" smtClean="0"/>
              <a:t>Б</a:t>
            </a:r>
            <a:r>
              <a:rPr lang="uk-UA" smtClean="0"/>
              <a:t>ув удостоєний високого звання Героя Радянського Союзу з врученням ордена Леніна і медалі « Золота Зірка » за номером 3877 .</a:t>
            </a:r>
            <a:endParaRPr lang="ru-RU" smtClean="0"/>
          </a:p>
        </p:txBody>
      </p:sp>
      <p:pic>
        <p:nvPicPr>
          <p:cNvPr id="22530" name="Picture 2" descr="C:\Users\User\Desktop\52823045_Gridin_Vnm_Z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832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pPr eaLnBrk="1" hangingPunct="1"/>
            <a:r>
              <a:rPr lang="uk-UA" b="1" smtClean="0"/>
              <a:t>Лейтенант Тряскін </a:t>
            </a:r>
          </a:p>
          <a:p>
            <a:pPr eaLnBrk="1" hangingPunct="1"/>
            <a:endParaRPr lang="uk-UA" b="1" smtClean="0"/>
          </a:p>
          <a:p>
            <a:pPr eaLnBrk="1" hangingPunct="1">
              <a:buFont typeface="Wingdings 2" pitchFamily="18" charset="2"/>
              <a:buNone/>
            </a:pPr>
            <a:r>
              <a:rPr lang="uk-UA" b="1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uk-UA" b="1" smtClean="0"/>
          </a:p>
          <a:p>
            <a:pPr eaLnBrk="1" hangingPunct="1">
              <a:buFont typeface="Wingdings 2" pitchFamily="18" charset="2"/>
              <a:buNone/>
            </a:pPr>
            <a:endParaRPr lang="uk-UA" b="1" smtClean="0"/>
          </a:p>
          <a:p>
            <a:pPr eaLnBrk="1" hangingPunct="1">
              <a:buFont typeface="Wingdings 2" pitchFamily="18" charset="2"/>
              <a:buNone/>
            </a:pPr>
            <a:r>
              <a:rPr lang="uk-UA" b="1" smtClean="0"/>
              <a:t>	</a:t>
            </a:r>
            <a:r>
              <a:rPr lang="uk-UA" smtClean="0"/>
              <a:t>Старшому лейтенанту Тряскіну Олександру Андрійовичу присвоєно звання Героя Радянського Союзу з врученням ордена Леніна і медалі « Золота Зірка».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3554" name="Picture 2" descr="C:\Users\User\Desktop\81314258_large_Tryaskin_Aleksandr_Andree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831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2400" b="1" smtClean="0"/>
              <a:t>Майор</a:t>
            </a:r>
            <a:r>
              <a:rPr lang="ru-RU" sz="2400" smtClean="0"/>
              <a:t> </a:t>
            </a:r>
            <a:r>
              <a:rPr lang="ru-RU" sz="2400" b="1" smtClean="0"/>
              <a:t>Акопянець</a:t>
            </a:r>
            <a:r>
              <a:rPr lang="ru-RU" sz="2400" smtClean="0"/>
              <a:t> 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Брав участь у форсуванні Дніпра і звільненні Херсона. За особисту відвагу і кмітливість указом Президії Верховної Ради СРСР від 3 червня 1944 майору Акопянцю присвоєно звання Героя Радянського Союзу.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27650" name="Picture 2" descr="C:\Users\User\Downloads\Геворк_Тамразович_Акопян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0"/>
            <a:ext cx="448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41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1|1.4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1.5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387</TotalTime>
  <Words>201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Солдат - Переможець</vt:lpstr>
      <vt:lpstr>Слайд 3</vt:lpstr>
      <vt:lpstr>ЗРУЙНОВАНЕ МІСТО </vt:lpstr>
      <vt:lpstr>Слайд 5</vt:lpstr>
      <vt:lpstr>ГЕРОЇ ВИЗВОЛИТЕЛІ </vt:lpstr>
      <vt:lpstr>Слайд 7</vt:lpstr>
      <vt:lpstr>Слайд 8</vt:lpstr>
      <vt:lpstr>Слайд 9</vt:lpstr>
      <vt:lpstr>УВІЧНЕННЯ ПАМ’ЯТІ ПРО ПЕРЕМОГУ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Ніхто не забутий,  на попіл ніхто не згорів.</dc:title>
  <dc:creator>User</dc:creator>
  <cp:lastModifiedBy>RePack by SPecialiST</cp:lastModifiedBy>
  <cp:revision>45</cp:revision>
  <dcterms:created xsi:type="dcterms:W3CDTF">2014-03-12T04:29:58Z</dcterms:created>
  <dcterms:modified xsi:type="dcterms:W3CDTF">2020-02-18T14:36:35Z</dcterms:modified>
</cp:coreProperties>
</file>