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9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C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6A80-E721-44BF-AAAE-E81CE05FAC2C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A4AF-4631-4AC6-9914-E674CB00C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086C-70B4-460F-805F-2995EA757419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E2BD-50C7-4123-AAC4-3C0827A79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54AD-8B79-4CF7-AE38-C59B3AF545A7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D8A9-057B-4A36-ADD6-E47B369F5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08C6-1DCA-428D-B30A-55AC2D31746B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4E60-4185-4952-83DE-71EC91D94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E58B-EFDE-4756-AEB5-1BAB13C3BE8D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B3A9-AB37-4B19-A6C9-A09F14D09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7B99-F23B-436F-BE83-4314CBBD6D29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1781-D1D1-463E-B3B1-0253EDE9F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761B-2FCB-4DAF-BF2B-1FC885F35EF0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C9D8-0DEC-44F5-84FA-B34E99A9E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CF5A-752B-48A2-8C63-618FACB78703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A7216-3B08-4468-82CB-000C83DF7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E530-83E1-4BE0-B4AD-BDDF8584FA4A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DFCD-241C-4E0B-BB60-0B62DD3B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A2A0-C134-4A42-9D0F-4CBB6C5E480A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1DCBE0-A09C-4244-967F-BB617E7FA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FB0D-800E-4F92-BB11-E0F753CCA668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4480-EADC-442C-8AEF-4E4A44642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532C6-B40E-4489-B2D8-5DA91208A5E2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ED6A3-9D3D-4D53-BC8A-D92AEA9BC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lova.n.i@kspk.op.edu.ua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arbuzova.y.v@kspk.op.edu.u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admin@kspk.op.edu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238" y="0"/>
            <a:ext cx="11734800" cy="20923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4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КЛУБ “АЛГОРИТМ”</a:t>
            </a:r>
            <a: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ПРАЦЮЄ  НА ВІДДІЛЕННІ </a:t>
            </a:r>
            <a:r>
              <a:rPr lang="uk-UA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</a:t>
            </a:r>
            <a:r>
              <a:rPr lang="en-US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ЮТЕРНОЇ</a:t>
            </a:r>
            <a:r>
              <a:rPr lang="en-US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ПРОГРАМНО</a:t>
            </a:r>
            <a: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 ІНЖЕНЕРІЇ</a:t>
            </a:r>
            <a: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b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uk-UA" sz="20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РІВНИК</a:t>
            </a: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КЛУБУ – КАРЛОВА Н. І.</a:t>
            </a: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/>
              </a:rPr>
              <a:t> 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/>
              </a:rPr>
              <a:t>karlova.n.i@kspk.op.edu.ua </a:t>
            </a:r>
            <a:r>
              <a:rPr lang="uk-UA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uk-UA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Керівники секцій – </a:t>
            </a:r>
            <a:r>
              <a:rPr lang="uk-UA" sz="20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Арбузова</a:t>
            </a: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Ю.В. 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/>
              </a:rPr>
              <a:t> arbuzova.y.v@kspk.op.edu.ua</a:t>
            </a:r>
            <a:r>
              <a:rPr lang="uk-UA" sz="2000" u="sng" dirty="0" smtClean="0"/>
              <a:t/>
            </a:r>
            <a:br>
              <a:rPr lang="uk-UA" sz="2000" u="sng" dirty="0" smtClean="0"/>
            </a:br>
            <a:r>
              <a:rPr lang="uk-UA" sz="20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Сафонов</a:t>
            </a: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М.С. 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uk-UA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0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/>
              </a:rPr>
              <a:t>admin@kspk.op.edu.ua</a:t>
            </a:r>
            <a:endParaRPr lang="ru-RU" sz="1800" b="1" cap="none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379413" y="5195888"/>
            <a:ext cx="3414712" cy="1266825"/>
          </a:xfrm>
          <a:extLst/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ІНЖЕНЕРІЯ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ПРОГРАМНОГО ЗАБЕЗПЕЧЕННЯ</a:t>
            </a:r>
            <a:endParaRPr lang="ru-RU" sz="24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562109" y="2369562"/>
            <a:ext cx="2853314" cy="2742766"/>
          </a:xfrm>
          <a:prstGeom prst="rect">
            <a:avLst/>
          </a:prstGeom>
          <a:solidFill>
            <a:srgbClr val="7D87B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57713" y="5070475"/>
            <a:ext cx="3089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КОМП'ЮТЕРНА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ІНЖЕНЕРІЯ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548688" y="5140325"/>
            <a:ext cx="293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КОМП'ЮТЕРНІ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НАУКИ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3320" name="Рисунок 12" descr="C:\Users\Admin\Desktop\На сайт\Для буклета\программисты.png"/>
          <p:cNvPicPr>
            <a:picLocks noChangeAspect="1" noChangeArrowheads="1"/>
          </p:cNvPicPr>
          <p:nvPr/>
        </p:nvPicPr>
        <p:blipFill>
          <a:blip r:embed="rId5"/>
          <a:srcRect l="13635" t="11365" r="12878" b="10985"/>
          <a:stretch>
            <a:fillRect/>
          </a:stretch>
        </p:blipFill>
        <p:spPr bwMode="auto">
          <a:xfrm>
            <a:off x="8756650" y="2382838"/>
            <a:ext cx="25209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678874" y="2327564"/>
            <a:ext cx="2826325" cy="2701637"/>
          </a:xfrm>
          <a:prstGeom prst="rect">
            <a:avLst/>
          </a:prstGeom>
          <a:solidFill>
            <a:srgbClr val="7D87B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682836" y="2369127"/>
            <a:ext cx="3006436" cy="2632364"/>
          </a:xfrm>
          <a:prstGeom prst="rect">
            <a:avLst/>
          </a:prstGeom>
          <a:solidFill>
            <a:srgbClr val="7D87B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pic>
        <p:nvPicPr>
          <p:cNvPr id="13327" name="Рисунок 16" descr="C:\Users\Admin\Desktop\На сайт\Для буклета\программисты1.png"/>
          <p:cNvPicPr>
            <a:picLocks noChangeAspect="1" noChangeArrowheads="1"/>
          </p:cNvPicPr>
          <p:nvPr/>
        </p:nvPicPr>
        <p:blipFill>
          <a:blip r:embed="rId6"/>
          <a:srcRect l="13280" t="12387" r="12689" b="9970"/>
          <a:stretch>
            <a:fillRect/>
          </a:stretch>
        </p:blipFill>
        <p:spPr bwMode="auto">
          <a:xfrm>
            <a:off x="831850" y="2382838"/>
            <a:ext cx="25066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комп"/>
          <p:cNvPicPr>
            <a:picLocks noChangeAspect="1" noChangeArrowheads="1"/>
          </p:cNvPicPr>
          <p:nvPr/>
        </p:nvPicPr>
        <p:blipFill>
          <a:blip r:embed="rId7"/>
          <a:srcRect t="13838" b="13164"/>
          <a:stretch>
            <a:fillRect/>
          </a:stretch>
        </p:blipFill>
        <p:spPr bwMode="auto">
          <a:xfrm>
            <a:off x="4654550" y="2424113"/>
            <a:ext cx="30908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18938" cy="203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                                    МЕТА ТА ЗАВДАННЯ КЛУБУ</a:t>
            </a:r>
            <a: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br>
              <a:rPr lang="uk-UA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поглиблене вивчення і розробка прикладного програмного забезпечення(ПЗ);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участь у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всеукраїнських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фахових конференціях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комп’ютерного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напрямку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профорієнтаційна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робота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молоді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Херсонщини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вдосконалення умінь та навичок з розробки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пЗ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в умовах дистанційного навчання;</a:t>
            </a:r>
            <a:br>
              <a:rPr lang="uk-UA" sz="1800" dirty="0" smtClean="0">
                <a:latin typeface="Arial" pitchFamily="34" charset="0"/>
                <a:cs typeface="Arial" pitchFamily="34" charset="0"/>
              </a:rPr>
            </a:br>
            <a:r>
              <a:rPr lang="uk-UA" sz="1800" dirty="0" smtClean="0">
                <a:latin typeface="Arial" pitchFamily="34" charset="0"/>
                <a:cs typeface="Arial" pitchFamily="34" charset="0"/>
              </a:rPr>
              <a:t>- РОЗВИТОК ПРОФЕСІЙНИХ ЗДІБНОСТЕЙ, САМОПІЗНАННЯ.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0" y="2022475"/>
            <a:ext cx="5151438" cy="4337050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938" y="2019300"/>
            <a:ext cx="64420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88" y="0"/>
            <a:ext cx="11623675" cy="1884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442913" algn="l"/>
              </a:tabLst>
              <a:defRPr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Трохи історії  з розвитку та досягнень клубу :</a:t>
            </a:r>
            <a:b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IT-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Команда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коледжу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у 2020 р.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зайняла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ІІ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місце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дивізіоні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закладів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вищої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закладів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фахової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передвищої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місті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Херсоні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Херсонській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області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керівник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Левицький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В. М., склад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команди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Івонінський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О. (451 гр.),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Садовський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О. (451 гр.), Дюжев М. (451 гр.).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1843088"/>
            <a:ext cx="11647488" cy="456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63" y="274638"/>
            <a:ext cx="11012487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Конкурс  «Студентська творчість»  </a:t>
            </a:r>
            <a:br>
              <a:rPr lang="uk-U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Емблеми </a:t>
            </a:r>
            <a:r>
              <a:rPr lang="uk-UA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вІддІлення</a:t>
            </a:r>
            <a:r>
              <a:rPr lang="uk-U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та спеціальностей</a:t>
            </a:r>
            <a:endParaRPr lang="ru-RU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F:\Декада_спец_2019\prezent\Эмблемы\Пасічник Данііл 182гр. эмблема колледжа.png"/>
          <p:cNvPicPr>
            <a:picLocks noChangeAspect="1" noChangeArrowheads="1"/>
          </p:cNvPicPr>
          <p:nvPr/>
        </p:nvPicPr>
        <p:blipFill>
          <a:blip r:embed="rId2"/>
          <a:srcRect l="52797" t="18518" b="19699"/>
          <a:stretch>
            <a:fillRect/>
          </a:stretch>
        </p:blipFill>
        <p:spPr bwMode="auto">
          <a:xfrm>
            <a:off x="6234113" y="1177925"/>
            <a:ext cx="567372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F:\Декада_спец_2019\prezent\Эмблемы\эмблема_минчога_251.png"/>
          <p:cNvPicPr>
            <a:picLocks noChangeAspect="1" noChangeArrowheads="1"/>
          </p:cNvPicPr>
          <p:nvPr/>
        </p:nvPicPr>
        <p:blipFill>
          <a:blip r:embed="rId3"/>
          <a:srcRect l="24405" t="15315" r="22673" b="30647"/>
          <a:stretch>
            <a:fillRect/>
          </a:stretch>
        </p:blipFill>
        <p:spPr bwMode="auto">
          <a:xfrm>
            <a:off x="433388" y="1398588"/>
            <a:ext cx="5427662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13" y="0"/>
            <a:ext cx="11041062" cy="1676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tabLst>
                <a:tab pos="442913" algn="l"/>
              </a:tabLst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УЧАСТЬ У КОНКУРСАХ, КОНФЕРЕНЦІЯХ, ПРОЕКТАХ, РЕАЛІЗАЦІЯ ВЛАСНИХ РОЗРОБОК, ФОРМУВАННЯ ЛІДЕРСЬКИХ ЯКОСТЕЙ – ЦЕ БАЗОВА ОСНОВА ОПАНУВАННЯ СКЛАДНОЇ ПРОФЕСІЇ  ПРОГРАМІСТА-РОЗРОБНИКА. ПРИХОДЬТЕ ДО НАС – МИ РАДІ ВАМ ЗАВЖДИ!!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7350" y="1717675"/>
            <a:ext cx="8767763" cy="4821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158</TotalTime>
  <Words>158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Franklin Gothic Medium</vt:lpstr>
      <vt:lpstr>Franklin Gothic Book</vt:lpstr>
      <vt:lpstr>Wingdings</vt:lpstr>
      <vt:lpstr>Calibri</vt:lpstr>
      <vt:lpstr>Times New Roman</vt:lpstr>
      <vt:lpstr>Углы</vt:lpstr>
      <vt:lpstr>Углы</vt:lpstr>
      <vt:lpstr>Углы</vt:lpstr>
      <vt:lpstr>Углы</vt:lpstr>
      <vt:lpstr>Углы</vt:lpstr>
      <vt:lpstr>КЛУБ “АЛГОРИТМ” ПРАЦЮЄ  НА ВІДДІЛЕННІ КОМП’ЮТЕРНОЇ  ТА ПРОГРАМНОЇ ІНЖЕНЕРІЇ. КЕРІВНИК  КЛУБУ – КАРЛОВА Н. І. E-MAIL karlova.n.i@kspk.op.edu.ua   Керівники секцій – Арбузова Ю.В. E-MAIL  arbuzova.y.v@kspk.op.edu.ua Сафонов М.С. E-MAIL  admin@kspk.op.edu.ua</vt:lpstr>
      <vt:lpstr>                                      МЕТА ТА ЗАВДАННЯ КЛУБУ: - ПОГЛИБЛЕНЕ ВИВЧЕННЯ І РОЗРОБКА ПРИКЛАДНОГО ПРОГРАМНОГО ЗАБЕЗПЕЧЕННЯ(ПЗ); - УЧАСТЬ У ВСЕУКРАЇНСЬКИХ   ФАХОВИХ КОНФЕРЕНЦІЯХ  КОМП’ЮТЕРНОГО НАПРЯМКУ; - ПРОФОРІЄНТАЦІЙНА РОБОТА СЕРЕД МОЛОДІ ХЕРСОНЩИНИ; - ВДОСКОНАЛЕННЯ УМІНЬ ТА НАВИЧОК З РОЗРОБКИ ПЗ В УМОВАХ ДИСТАНЦІЙНОГО НАВЧАННЯ; - РОЗВИТОК ПРОФЕСІЙНИХ ЗДІБНОСТЕЙ, САМОПІЗНАННЯ. </vt:lpstr>
      <vt:lpstr>ТРОХИ ІСТОРІЇ  З РОЗВИТКУ ТА ДОСЯГНЕНЬ КЛУБУ : IT-КОМАНДА КОЛЕДЖУ  У 2020 Р. ЗАЙНЯЛА ІІ МІСЦЕ У ДИВІЗІОНІ ЗАКЛАДІВ ВИЩОЇ ОСВІТИ ТА ЗАКЛАДІВ ФАХОВОЇ ПЕРЕДВИЩОЇ ОСВІТИ У МІСТІ ХЕРСОНІ ТА ХЕРСОНСЬКІЙ ОБЛАСТІ. КЕРІВНИК - ЛЕВИЦЬКИЙ В. М., СКЛАД КОМАНДИ: ІВОНІНСЬКИЙ О. (451 ГР.), САДОВСЬКИЙ О. (451 ГР.), ДЮЖЕВ М. (451 ГР.).</vt:lpstr>
      <vt:lpstr>КОНКУРС  «СТУДЕНТСЬКА ТВОРЧІСТЬ»   ЕМБЛЕМИ ВІДДІЛЕННЯ ТА СПЕЦІАЛЬНОСТЕЙ</vt:lpstr>
      <vt:lpstr>УЧАСТЬ У КОНКУРСАХ, КОНФЕРЕНЦІЯХ, ПРОЕКТАХ, РЕАЛІЗАЦІЯ ВЛАСНИХ РОЗРОБОК, ФОРМУВАННЯ ЛІДЕРСЬКИХ ЯКОСТЕЙ – ЦЕ БАЗОВА ОСНОВА ОПАНУВАННЯ СКЛАДНОЇ ПРОФЕСІЇ  ПРОГРАМІСТА-РОЗРОБНИКА. ПРИХОДЬТЕ ДО НАС – МИ РАДІ ВАМ ЗАВЖДИ!!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Відділення комп’ютерної та програмної інженерії   ДЕКАДА СПЕЦІАЛЬНОСТЕЙ</dc:title>
  <dc:creator>Admin</dc:creator>
  <cp:lastModifiedBy>KucenkoAI</cp:lastModifiedBy>
  <cp:revision>41</cp:revision>
  <dcterms:created xsi:type="dcterms:W3CDTF">2016-03-02T15:07:18Z</dcterms:created>
  <dcterms:modified xsi:type="dcterms:W3CDTF">2023-03-17T09:34:35Z</dcterms:modified>
</cp:coreProperties>
</file>