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2" r:id="rId4"/>
    <p:sldId id="275" r:id="rId5"/>
    <p:sldId id="273" r:id="rId6"/>
    <p:sldId id="276" r:id="rId7"/>
    <p:sldId id="270" r:id="rId8"/>
    <p:sldId id="278" r:id="rId9"/>
    <p:sldId id="277" r:id="rId10"/>
    <p:sldId id="279" r:id="rId11"/>
    <p:sldId id="280" r:id="rId12"/>
    <p:sldId id="285" r:id="rId13"/>
    <p:sldId id="281" r:id="rId14"/>
    <p:sldId id="290" r:id="rId15"/>
    <p:sldId id="291" r:id="rId16"/>
    <p:sldId id="292" r:id="rId17"/>
    <p:sldId id="293" r:id="rId18"/>
    <p:sldId id="294" r:id="rId19"/>
    <p:sldId id="296" r:id="rId20"/>
    <p:sldId id="295" r:id="rId21"/>
    <p:sldId id="282" r:id="rId22"/>
    <p:sldId id="286" r:id="rId23"/>
    <p:sldId id="288" r:id="rId24"/>
    <p:sldId id="287" r:id="rId25"/>
    <p:sldId id="289" r:id="rId26"/>
    <p:sldId id="297" r:id="rId27"/>
    <p:sldId id="298" r:id="rId28"/>
    <p:sldId id="299" r:id="rId2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48" autoAdjust="0"/>
  </p:normalViewPr>
  <p:slideViewPr>
    <p:cSldViewPr snapToGrid="0">
      <p:cViewPr varScale="1">
        <p:scale>
          <a:sx n="57" d="100"/>
          <a:sy n="57" d="100"/>
        </p:scale>
        <p:origin x="-10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C8E19-C9CF-48E5-9DAF-54E71CF37AA9}" type="doc">
      <dgm:prSet loTypeId="urn:microsoft.com/office/officeart/2005/8/layout/process5" loCatId="process" qsTypeId="urn:microsoft.com/office/officeart/2005/8/quickstyle/simple1#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2C7EA46-A450-4512-AA4D-9FAA3103349B}">
      <dgm:prSet/>
      <dgm:spPr/>
      <dgm:t>
        <a:bodyPr/>
        <a:lstStyle/>
        <a:p>
          <a:r>
            <a:rPr lang="uk-UA" dirty="0"/>
            <a:t>Організатори створюють телеграм-канали та закликають молодих людей брати участь у масових бійках.</a:t>
          </a:r>
          <a:endParaRPr lang="en-US" dirty="0"/>
        </a:p>
      </dgm:t>
    </dgm:pt>
    <dgm:pt modelId="{7B8FC91F-CE0D-4D03-B123-8E0149D71880}" type="parTrans" cxnId="{DA4ABE40-AD21-4C3D-BAA0-29AAF8976A72}">
      <dgm:prSet/>
      <dgm:spPr/>
      <dgm:t>
        <a:bodyPr/>
        <a:lstStyle/>
        <a:p>
          <a:endParaRPr lang="en-US"/>
        </a:p>
      </dgm:t>
    </dgm:pt>
    <dgm:pt modelId="{C85983CC-C573-4F79-9387-207E90460FEA}" type="sibTrans" cxnId="{DA4ABE40-AD21-4C3D-BAA0-29AAF8976A72}">
      <dgm:prSet/>
      <dgm:spPr/>
      <dgm:t>
        <a:bodyPr/>
        <a:lstStyle/>
        <a:p>
          <a:endParaRPr lang="en-US"/>
        </a:p>
      </dgm:t>
    </dgm:pt>
    <dgm:pt modelId="{6908BAA9-C504-4976-AB94-37AD024899F7}">
      <dgm:prSet/>
      <dgm:spPr/>
      <dgm:t>
        <a:bodyPr/>
        <a:lstStyle/>
        <a:p>
          <a:r>
            <a:rPr lang="uk-UA"/>
            <a:t>Планують усе чітко: </a:t>
          </a:r>
          <a:endParaRPr lang="en-US"/>
        </a:p>
      </dgm:t>
    </dgm:pt>
    <dgm:pt modelId="{A10B9B53-29EE-4E1F-96A2-6455BFE6C424}" type="parTrans" cxnId="{1562536C-14CE-4636-B24D-BBFA077D6F57}">
      <dgm:prSet/>
      <dgm:spPr/>
      <dgm:t>
        <a:bodyPr/>
        <a:lstStyle/>
        <a:p>
          <a:endParaRPr lang="en-US"/>
        </a:p>
      </dgm:t>
    </dgm:pt>
    <dgm:pt modelId="{D6199678-3617-4959-A42B-EF6A2A1FECE5}" type="sibTrans" cxnId="{1562536C-14CE-4636-B24D-BBFA077D6F57}">
      <dgm:prSet/>
      <dgm:spPr/>
      <dgm:t>
        <a:bodyPr/>
        <a:lstStyle/>
        <a:p>
          <a:endParaRPr lang="en-US"/>
        </a:p>
      </dgm:t>
    </dgm:pt>
    <dgm:pt modelId="{50E7757D-F0E5-4BB6-8CA3-70CFFF4D8366}">
      <dgm:prSet/>
      <dgm:spPr/>
      <dgm:t>
        <a:bodyPr/>
        <a:lstStyle/>
        <a:p>
          <a:r>
            <a:rPr lang="uk-UA"/>
            <a:t>розподіл на групи, </a:t>
          </a:r>
          <a:endParaRPr lang="en-US"/>
        </a:p>
      </dgm:t>
    </dgm:pt>
    <dgm:pt modelId="{5AE61253-F5E8-4638-8545-68BECA3553A0}" type="parTrans" cxnId="{D6720797-8263-4DB6-A1D8-DC08D3B8D9E5}">
      <dgm:prSet/>
      <dgm:spPr/>
      <dgm:t>
        <a:bodyPr/>
        <a:lstStyle/>
        <a:p>
          <a:endParaRPr lang="en-US"/>
        </a:p>
      </dgm:t>
    </dgm:pt>
    <dgm:pt modelId="{DBA359E5-E498-4447-94B9-CCAD3BB7328C}" type="sibTrans" cxnId="{D6720797-8263-4DB6-A1D8-DC08D3B8D9E5}">
      <dgm:prSet/>
      <dgm:spPr/>
      <dgm:t>
        <a:bodyPr/>
        <a:lstStyle/>
        <a:p>
          <a:endParaRPr lang="en-US"/>
        </a:p>
      </dgm:t>
    </dgm:pt>
    <dgm:pt modelId="{BC2791DE-C7A2-45F5-B2C0-374DA8C86050}">
      <dgm:prSet/>
      <dgm:spPr/>
      <dgm:t>
        <a:bodyPr/>
        <a:lstStyle/>
        <a:p>
          <a:r>
            <a:rPr lang="uk-UA"/>
            <a:t>точки зборів кожної, </a:t>
          </a:r>
          <a:endParaRPr lang="en-US"/>
        </a:p>
      </dgm:t>
    </dgm:pt>
    <dgm:pt modelId="{762E8BFE-F28C-48A8-A601-95171C07C167}" type="parTrans" cxnId="{0AA2CD41-0E8B-4992-B4B0-655476DD4FAD}">
      <dgm:prSet/>
      <dgm:spPr/>
      <dgm:t>
        <a:bodyPr/>
        <a:lstStyle/>
        <a:p>
          <a:endParaRPr lang="en-US"/>
        </a:p>
      </dgm:t>
    </dgm:pt>
    <dgm:pt modelId="{113669F7-4E2A-4514-95C5-1FA6B0C0DA52}" type="sibTrans" cxnId="{0AA2CD41-0E8B-4992-B4B0-655476DD4FAD}">
      <dgm:prSet/>
      <dgm:spPr/>
      <dgm:t>
        <a:bodyPr/>
        <a:lstStyle/>
        <a:p>
          <a:endParaRPr lang="en-US"/>
        </a:p>
      </dgm:t>
    </dgm:pt>
    <dgm:pt modelId="{8718D323-CF81-4F07-8B8B-B713666566F6}">
      <dgm:prSet/>
      <dgm:spPr/>
      <dgm:t>
        <a:bodyPr/>
        <a:lstStyle/>
        <a:p>
          <a:r>
            <a:rPr lang="uk-UA"/>
            <a:t>інформатори на місцях. </a:t>
          </a:r>
          <a:endParaRPr lang="en-US"/>
        </a:p>
      </dgm:t>
    </dgm:pt>
    <dgm:pt modelId="{24C07B46-CFC6-4974-B8F1-000A1D452B32}" type="parTrans" cxnId="{C5943E1B-5CF1-42D0-8B31-9232A3BB4F43}">
      <dgm:prSet/>
      <dgm:spPr/>
      <dgm:t>
        <a:bodyPr/>
        <a:lstStyle/>
        <a:p>
          <a:endParaRPr lang="en-US"/>
        </a:p>
      </dgm:t>
    </dgm:pt>
    <dgm:pt modelId="{DB815F14-D233-4B26-87CD-11590DEE2083}" type="sibTrans" cxnId="{C5943E1B-5CF1-42D0-8B31-9232A3BB4F43}">
      <dgm:prSet/>
      <dgm:spPr/>
      <dgm:t>
        <a:bodyPr/>
        <a:lstStyle/>
        <a:p>
          <a:endParaRPr lang="en-US"/>
        </a:p>
      </dgm:t>
    </dgm:pt>
    <dgm:pt modelId="{B609D436-67C8-4532-A674-CDA06DB47690}" type="pres">
      <dgm:prSet presAssocID="{889C8E19-C9CF-48E5-9DAF-54E71CF37A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DE4E37-C137-44B3-A70C-02677B27D1B2}" type="pres">
      <dgm:prSet presAssocID="{B2C7EA46-A450-4512-AA4D-9FAA310334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33DAB-A76C-4EBD-ACAA-E9BB43618685}" type="pres">
      <dgm:prSet presAssocID="{C85983CC-C573-4F79-9387-207E90460FE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EE124FF-F76A-4041-B597-6B46678953B0}" type="pres">
      <dgm:prSet presAssocID="{C85983CC-C573-4F79-9387-207E90460FE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6B1307B-0A27-48C0-B252-DFA54D0C277A}" type="pres">
      <dgm:prSet presAssocID="{6908BAA9-C504-4976-AB94-37AD024899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E0DF2-2C11-40A8-B69E-520DD8B583DB}" type="pres">
      <dgm:prSet presAssocID="{D6199678-3617-4959-A42B-EF6A2A1FECE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94A21AF-C7CE-405A-A61A-872AF48429F5}" type="pres">
      <dgm:prSet presAssocID="{D6199678-3617-4959-A42B-EF6A2A1FECE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D3A3CBF-7BF7-4535-83EF-CBAC3B73F625}" type="pres">
      <dgm:prSet presAssocID="{50E7757D-F0E5-4BB6-8CA3-70CFFF4D836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F25BE-C655-4145-85A2-179CEA06F91F}" type="pres">
      <dgm:prSet presAssocID="{DBA359E5-E498-4447-94B9-CCAD3BB7328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95426C8-141A-4A07-ABB3-60C5DA949B7E}" type="pres">
      <dgm:prSet presAssocID="{DBA359E5-E498-4447-94B9-CCAD3BB7328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748A477-315B-4300-B841-522047026DEA}" type="pres">
      <dgm:prSet presAssocID="{BC2791DE-C7A2-45F5-B2C0-374DA8C860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1AF08-9FFA-449F-8DDB-16E5BC0D5714}" type="pres">
      <dgm:prSet presAssocID="{113669F7-4E2A-4514-95C5-1FA6B0C0DA5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9606A63-2EDC-4590-82B7-27142BB198D2}" type="pres">
      <dgm:prSet presAssocID="{113669F7-4E2A-4514-95C5-1FA6B0C0DA5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1ADB0B3-C30C-4B7C-A087-0971C5D96973}" type="pres">
      <dgm:prSet presAssocID="{8718D323-CF81-4F07-8B8B-B713666566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1D9A7-1470-42A4-848F-5627E25A3DC3}" type="presOf" srcId="{8718D323-CF81-4F07-8B8B-B713666566F6}" destId="{C1ADB0B3-C30C-4B7C-A087-0971C5D96973}" srcOrd="0" destOrd="0" presId="urn:microsoft.com/office/officeart/2005/8/layout/process5"/>
    <dgm:cxn modelId="{1562536C-14CE-4636-B24D-BBFA077D6F57}" srcId="{889C8E19-C9CF-48E5-9DAF-54E71CF37AA9}" destId="{6908BAA9-C504-4976-AB94-37AD024899F7}" srcOrd="1" destOrd="0" parTransId="{A10B9B53-29EE-4E1F-96A2-6455BFE6C424}" sibTransId="{D6199678-3617-4959-A42B-EF6A2A1FECE5}"/>
    <dgm:cxn modelId="{AD974AB2-CFE9-4C24-96D7-E1679D763958}" type="presOf" srcId="{DBA359E5-E498-4447-94B9-CCAD3BB7328C}" destId="{995426C8-141A-4A07-ABB3-60C5DA949B7E}" srcOrd="1" destOrd="0" presId="urn:microsoft.com/office/officeart/2005/8/layout/process5"/>
    <dgm:cxn modelId="{D9C45DEE-200A-4538-A43C-2269FED388F3}" type="presOf" srcId="{C85983CC-C573-4F79-9387-207E90460FEA}" destId="{9EE124FF-F76A-4041-B597-6B46678953B0}" srcOrd="1" destOrd="0" presId="urn:microsoft.com/office/officeart/2005/8/layout/process5"/>
    <dgm:cxn modelId="{EDC05F66-9B18-46F3-8E3E-40F5CB141EEF}" type="presOf" srcId="{50E7757D-F0E5-4BB6-8CA3-70CFFF4D8366}" destId="{8D3A3CBF-7BF7-4535-83EF-CBAC3B73F625}" srcOrd="0" destOrd="0" presId="urn:microsoft.com/office/officeart/2005/8/layout/process5"/>
    <dgm:cxn modelId="{DA4ABE40-AD21-4C3D-BAA0-29AAF8976A72}" srcId="{889C8E19-C9CF-48E5-9DAF-54E71CF37AA9}" destId="{B2C7EA46-A450-4512-AA4D-9FAA3103349B}" srcOrd="0" destOrd="0" parTransId="{7B8FC91F-CE0D-4D03-B123-8E0149D71880}" sibTransId="{C85983CC-C573-4F79-9387-207E90460FEA}"/>
    <dgm:cxn modelId="{78474571-4BB7-4C2C-8ED5-691314B291BD}" type="presOf" srcId="{B2C7EA46-A450-4512-AA4D-9FAA3103349B}" destId="{D4DE4E37-C137-44B3-A70C-02677B27D1B2}" srcOrd="0" destOrd="0" presId="urn:microsoft.com/office/officeart/2005/8/layout/process5"/>
    <dgm:cxn modelId="{E271AA37-2A28-4DF8-A585-648D853B9E51}" type="presOf" srcId="{6908BAA9-C504-4976-AB94-37AD024899F7}" destId="{46B1307B-0A27-48C0-B252-DFA54D0C277A}" srcOrd="0" destOrd="0" presId="urn:microsoft.com/office/officeart/2005/8/layout/process5"/>
    <dgm:cxn modelId="{0AA2CD41-0E8B-4992-B4B0-655476DD4FAD}" srcId="{889C8E19-C9CF-48E5-9DAF-54E71CF37AA9}" destId="{BC2791DE-C7A2-45F5-B2C0-374DA8C86050}" srcOrd="3" destOrd="0" parTransId="{762E8BFE-F28C-48A8-A601-95171C07C167}" sibTransId="{113669F7-4E2A-4514-95C5-1FA6B0C0DA52}"/>
    <dgm:cxn modelId="{DCDEB581-887F-4563-8E87-5073F85D88EF}" type="presOf" srcId="{BC2791DE-C7A2-45F5-B2C0-374DA8C86050}" destId="{7748A477-315B-4300-B841-522047026DEA}" srcOrd="0" destOrd="0" presId="urn:microsoft.com/office/officeart/2005/8/layout/process5"/>
    <dgm:cxn modelId="{C5943E1B-5CF1-42D0-8B31-9232A3BB4F43}" srcId="{889C8E19-C9CF-48E5-9DAF-54E71CF37AA9}" destId="{8718D323-CF81-4F07-8B8B-B713666566F6}" srcOrd="4" destOrd="0" parTransId="{24C07B46-CFC6-4974-B8F1-000A1D452B32}" sibTransId="{DB815F14-D233-4B26-87CD-11590DEE2083}"/>
    <dgm:cxn modelId="{8C881349-48F6-4A4D-B156-FB99D32F7B86}" type="presOf" srcId="{D6199678-3617-4959-A42B-EF6A2A1FECE5}" destId="{20BE0DF2-2C11-40A8-B69E-520DD8B583DB}" srcOrd="0" destOrd="0" presId="urn:microsoft.com/office/officeart/2005/8/layout/process5"/>
    <dgm:cxn modelId="{5C0FF8C4-3814-4336-B86B-D17329690992}" type="presOf" srcId="{D6199678-3617-4959-A42B-EF6A2A1FECE5}" destId="{694A21AF-C7CE-405A-A61A-872AF48429F5}" srcOrd="1" destOrd="0" presId="urn:microsoft.com/office/officeart/2005/8/layout/process5"/>
    <dgm:cxn modelId="{99C85D1A-D054-4AD0-904D-E4C16E701D8D}" type="presOf" srcId="{889C8E19-C9CF-48E5-9DAF-54E71CF37AA9}" destId="{B609D436-67C8-4532-A674-CDA06DB47690}" srcOrd="0" destOrd="0" presId="urn:microsoft.com/office/officeart/2005/8/layout/process5"/>
    <dgm:cxn modelId="{C167A673-FBD5-416F-AE86-A33D4B404D3C}" type="presOf" srcId="{C85983CC-C573-4F79-9387-207E90460FEA}" destId="{4E533DAB-A76C-4EBD-ACAA-E9BB43618685}" srcOrd="0" destOrd="0" presId="urn:microsoft.com/office/officeart/2005/8/layout/process5"/>
    <dgm:cxn modelId="{3A171B92-95C0-447E-A048-F1CF5609B901}" type="presOf" srcId="{113669F7-4E2A-4514-95C5-1FA6B0C0DA52}" destId="{E0B1AF08-9FFA-449F-8DDB-16E5BC0D5714}" srcOrd="0" destOrd="0" presId="urn:microsoft.com/office/officeart/2005/8/layout/process5"/>
    <dgm:cxn modelId="{7FCF3301-6EA6-4C30-A44A-E01F21825CAD}" type="presOf" srcId="{113669F7-4E2A-4514-95C5-1FA6B0C0DA52}" destId="{A9606A63-2EDC-4590-82B7-27142BB198D2}" srcOrd="1" destOrd="0" presId="urn:microsoft.com/office/officeart/2005/8/layout/process5"/>
    <dgm:cxn modelId="{D6720797-8263-4DB6-A1D8-DC08D3B8D9E5}" srcId="{889C8E19-C9CF-48E5-9DAF-54E71CF37AA9}" destId="{50E7757D-F0E5-4BB6-8CA3-70CFFF4D8366}" srcOrd="2" destOrd="0" parTransId="{5AE61253-F5E8-4638-8545-68BECA3553A0}" sibTransId="{DBA359E5-E498-4447-94B9-CCAD3BB7328C}"/>
    <dgm:cxn modelId="{571B0312-AD58-4BA0-837E-852DEB8A9039}" type="presOf" srcId="{DBA359E5-E498-4447-94B9-CCAD3BB7328C}" destId="{0FCF25BE-C655-4145-85A2-179CEA06F91F}" srcOrd="0" destOrd="0" presId="urn:microsoft.com/office/officeart/2005/8/layout/process5"/>
    <dgm:cxn modelId="{7A2F13A0-BE4D-4C49-89DC-D6CFC37AB42F}" type="presParOf" srcId="{B609D436-67C8-4532-A674-CDA06DB47690}" destId="{D4DE4E37-C137-44B3-A70C-02677B27D1B2}" srcOrd="0" destOrd="0" presId="urn:microsoft.com/office/officeart/2005/8/layout/process5"/>
    <dgm:cxn modelId="{29C8BBC0-07E5-4C77-9A88-AECD36AB8957}" type="presParOf" srcId="{B609D436-67C8-4532-A674-CDA06DB47690}" destId="{4E533DAB-A76C-4EBD-ACAA-E9BB43618685}" srcOrd="1" destOrd="0" presId="urn:microsoft.com/office/officeart/2005/8/layout/process5"/>
    <dgm:cxn modelId="{ECFFC0F8-B6A8-4726-87B0-A2739DCD2520}" type="presParOf" srcId="{4E533DAB-A76C-4EBD-ACAA-E9BB43618685}" destId="{9EE124FF-F76A-4041-B597-6B46678953B0}" srcOrd="0" destOrd="0" presId="urn:microsoft.com/office/officeart/2005/8/layout/process5"/>
    <dgm:cxn modelId="{F133C8A2-4D2D-465D-9D74-F54C355645F1}" type="presParOf" srcId="{B609D436-67C8-4532-A674-CDA06DB47690}" destId="{46B1307B-0A27-48C0-B252-DFA54D0C277A}" srcOrd="2" destOrd="0" presId="urn:microsoft.com/office/officeart/2005/8/layout/process5"/>
    <dgm:cxn modelId="{14276B3E-B50D-44FF-97E3-355D653687B0}" type="presParOf" srcId="{B609D436-67C8-4532-A674-CDA06DB47690}" destId="{20BE0DF2-2C11-40A8-B69E-520DD8B583DB}" srcOrd="3" destOrd="0" presId="urn:microsoft.com/office/officeart/2005/8/layout/process5"/>
    <dgm:cxn modelId="{62678643-07CB-4F9B-9795-E519B6F5BF6D}" type="presParOf" srcId="{20BE0DF2-2C11-40A8-B69E-520DD8B583DB}" destId="{694A21AF-C7CE-405A-A61A-872AF48429F5}" srcOrd="0" destOrd="0" presId="urn:microsoft.com/office/officeart/2005/8/layout/process5"/>
    <dgm:cxn modelId="{E5A76019-68EA-498A-BCB3-FA14847C349C}" type="presParOf" srcId="{B609D436-67C8-4532-A674-CDA06DB47690}" destId="{8D3A3CBF-7BF7-4535-83EF-CBAC3B73F625}" srcOrd="4" destOrd="0" presId="urn:microsoft.com/office/officeart/2005/8/layout/process5"/>
    <dgm:cxn modelId="{46659D82-80C7-45AD-ACBE-240A9371496D}" type="presParOf" srcId="{B609D436-67C8-4532-A674-CDA06DB47690}" destId="{0FCF25BE-C655-4145-85A2-179CEA06F91F}" srcOrd="5" destOrd="0" presId="urn:microsoft.com/office/officeart/2005/8/layout/process5"/>
    <dgm:cxn modelId="{8B7BF45D-DB05-4A0F-94CB-0F802DD4C14F}" type="presParOf" srcId="{0FCF25BE-C655-4145-85A2-179CEA06F91F}" destId="{995426C8-141A-4A07-ABB3-60C5DA949B7E}" srcOrd="0" destOrd="0" presId="urn:microsoft.com/office/officeart/2005/8/layout/process5"/>
    <dgm:cxn modelId="{E3EE0ECA-BFBD-44B4-94D7-A26358BDA43B}" type="presParOf" srcId="{B609D436-67C8-4532-A674-CDA06DB47690}" destId="{7748A477-315B-4300-B841-522047026DEA}" srcOrd="6" destOrd="0" presId="urn:microsoft.com/office/officeart/2005/8/layout/process5"/>
    <dgm:cxn modelId="{D4FBF834-577E-4875-99D3-D4293B1898A4}" type="presParOf" srcId="{B609D436-67C8-4532-A674-CDA06DB47690}" destId="{E0B1AF08-9FFA-449F-8DDB-16E5BC0D5714}" srcOrd="7" destOrd="0" presId="urn:microsoft.com/office/officeart/2005/8/layout/process5"/>
    <dgm:cxn modelId="{C678F89B-38D4-42C9-B892-2DA2F5964FAB}" type="presParOf" srcId="{E0B1AF08-9FFA-449F-8DDB-16E5BC0D5714}" destId="{A9606A63-2EDC-4590-82B7-27142BB198D2}" srcOrd="0" destOrd="0" presId="urn:microsoft.com/office/officeart/2005/8/layout/process5"/>
    <dgm:cxn modelId="{3D80967B-F7D2-4AE5-BDFF-AD05930D683C}" type="presParOf" srcId="{B609D436-67C8-4532-A674-CDA06DB47690}" destId="{C1ADB0B3-C30C-4B7C-A087-0971C5D9697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DC76A-5C79-4189-8746-1BEF13135D5F}" type="doc">
      <dgm:prSet loTypeId="urn:microsoft.com/office/officeart/2005/8/layout/hierarchy1" loCatId="hierarchy" qsTypeId="urn:microsoft.com/office/officeart/2005/8/quickstyle/simple1#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67087F3-5CAA-4B2C-A579-2881E799A050}">
      <dgm:prSet/>
      <dgm:spPr/>
      <dgm:t>
        <a:bodyPr/>
        <a:lstStyle/>
        <a:p>
          <a:r>
            <a:rPr lang="ru-RU"/>
            <a:t>Нав'язливий  потяг до відвідування порносайтів і заняття кіберсексом.</a:t>
          </a:r>
          <a:endParaRPr lang="en-US"/>
        </a:p>
      </dgm:t>
    </dgm:pt>
    <dgm:pt modelId="{0F84180C-1A9E-474E-847D-05D691052CC6}" type="parTrans" cxnId="{D6AC6795-785D-454D-9F6D-02E4D7DAA98A}">
      <dgm:prSet/>
      <dgm:spPr/>
      <dgm:t>
        <a:bodyPr/>
        <a:lstStyle/>
        <a:p>
          <a:endParaRPr lang="en-US"/>
        </a:p>
      </dgm:t>
    </dgm:pt>
    <dgm:pt modelId="{BEF3C2BE-6CC7-49EA-8F00-C59896F64664}" type="sibTrans" cxnId="{D6AC6795-785D-454D-9F6D-02E4D7DAA98A}">
      <dgm:prSet/>
      <dgm:spPr/>
      <dgm:t>
        <a:bodyPr/>
        <a:lstStyle/>
        <a:p>
          <a:endParaRPr lang="en-US"/>
        </a:p>
      </dgm:t>
    </dgm:pt>
    <dgm:pt modelId="{455D3F9D-4BCA-43E9-871B-E8FC02D3E50B}">
      <dgm:prSet/>
      <dgm:spPr/>
      <dgm:t>
        <a:bodyPr/>
        <a:lstStyle/>
        <a:p>
          <a:r>
            <a:rPr lang="ru-RU"/>
            <a:t>(не дарма ж порно сайти приносять найбільший дохід їх власникам). </a:t>
          </a:r>
          <a:endParaRPr lang="en-US"/>
        </a:p>
      </dgm:t>
    </dgm:pt>
    <dgm:pt modelId="{A15B6CAB-49DD-4A21-95FA-5ECE024CCF0F}" type="parTrans" cxnId="{66C87985-B36E-4E7F-944C-5C0D47C57737}">
      <dgm:prSet/>
      <dgm:spPr/>
      <dgm:t>
        <a:bodyPr/>
        <a:lstStyle/>
        <a:p>
          <a:endParaRPr lang="en-US"/>
        </a:p>
      </dgm:t>
    </dgm:pt>
    <dgm:pt modelId="{9DB4362F-3CD1-464A-BB0B-CF0AB7F6303C}" type="sibTrans" cxnId="{66C87985-B36E-4E7F-944C-5C0D47C57737}">
      <dgm:prSet/>
      <dgm:spPr/>
      <dgm:t>
        <a:bodyPr/>
        <a:lstStyle/>
        <a:p>
          <a:endParaRPr lang="en-US"/>
        </a:p>
      </dgm:t>
    </dgm:pt>
    <dgm:pt modelId="{3E084E5B-5B7F-4D05-9811-EADE06EFDCFA}" type="pres">
      <dgm:prSet presAssocID="{B40DC76A-5C79-4189-8746-1BEF13135D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734EA9-07A3-41D3-933F-28FA48A322DD}" type="pres">
      <dgm:prSet presAssocID="{867087F3-5CAA-4B2C-A579-2881E799A050}" presName="hierRoot1" presStyleCnt="0"/>
      <dgm:spPr/>
    </dgm:pt>
    <dgm:pt modelId="{C7DE9449-2BAD-4637-8FEA-761C345BA5DB}" type="pres">
      <dgm:prSet presAssocID="{867087F3-5CAA-4B2C-A579-2881E799A050}" presName="composite" presStyleCnt="0"/>
      <dgm:spPr/>
    </dgm:pt>
    <dgm:pt modelId="{F10780D8-8376-4B9A-965F-835C220C14EE}" type="pres">
      <dgm:prSet presAssocID="{867087F3-5CAA-4B2C-A579-2881E799A050}" presName="background" presStyleLbl="node0" presStyleIdx="0" presStyleCnt="2"/>
      <dgm:spPr/>
    </dgm:pt>
    <dgm:pt modelId="{86EE9B43-2DF9-41C8-A68F-58AFEFB05C15}" type="pres">
      <dgm:prSet presAssocID="{867087F3-5CAA-4B2C-A579-2881E799A0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09571-A09C-4744-B34E-12EC386F4831}" type="pres">
      <dgm:prSet presAssocID="{867087F3-5CAA-4B2C-A579-2881E799A050}" presName="hierChild2" presStyleCnt="0"/>
      <dgm:spPr/>
    </dgm:pt>
    <dgm:pt modelId="{DA1AC68B-67E6-4226-A931-E6184B12A975}" type="pres">
      <dgm:prSet presAssocID="{455D3F9D-4BCA-43E9-871B-E8FC02D3E50B}" presName="hierRoot1" presStyleCnt="0"/>
      <dgm:spPr/>
    </dgm:pt>
    <dgm:pt modelId="{D1C41B8F-8208-4740-8F08-3A497DCCB183}" type="pres">
      <dgm:prSet presAssocID="{455D3F9D-4BCA-43E9-871B-E8FC02D3E50B}" presName="composite" presStyleCnt="0"/>
      <dgm:spPr/>
    </dgm:pt>
    <dgm:pt modelId="{6606524D-FA62-4F0C-ACFD-0D6FC7484F42}" type="pres">
      <dgm:prSet presAssocID="{455D3F9D-4BCA-43E9-871B-E8FC02D3E50B}" presName="background" presStyleLbl="node0" presStyleIdx="1" presStyleCnt="2"/>
      <dgm:spPr/>
    </dgm:pt>
    <dgm:pt modelId="{074ADFB6-3D98-4698-928D-91EAEC2A42CF}" type="pres">
      <dgm:prSet presAssocID="{455D3F9D-4BCA-43E9-871B-E8FC02D3E50B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B02D9-67E6-473C-91BA-921FAF8A6351}" type="pres">
      <dgm:prSet presAssocID="{455D3F9D-4BCA-43E9-871B-E8FC02D3E50B}" presName="hierChild2" presStyleCnt="0"/>
      <dgm:spPr/>
    </dgm:pt>
  </dgm:ptLst>
  <dgm:cxnLst>
    <dgm:cxn modelId="{EFCDC6F2-669D-4282-BA7B-7E5C4C8B4BF0}" type="presOf" srcId="{867087F3-5CAA-4B2C-A579-2881E799A050}" destId="{86EE9B43-2DF9-41C8-A68F-58AFEFB05C15}" srcOrd="0" destOrd="0" presId="urn:microsoft.com/office/officeart/2005/8/layout/hierarchy1"/>
    <dgm:cxn modelId="{76B3498D-7B74-49A3-B68D-2E202FA11B75}" type="presOf" srcId="{B40DC76A-5C79-4189-8746-1BEF13135D5F}" destId="{3E084E5B-5B7F-4D05-9811-EADE06EFDCFA}" srcOrd="0" destOrd="0" presId="urn:microsoft.com/office/officeart/2005/8/layout/hierarchy1"/>
    <dgm:cxn modelId="{D6AC6795-785D-454D-9F6D-02E4D7DAA98A}" srcId="{B40DC76A-5C79-4189-8746-1BEF13135D5F}" destId="{867087F3-5CAA-4B2C-A579-2881E799A050}" srcOrd="0" destOrd="0" parTransId="{0F84180C-1A9E-474E-847D-05D691052CC6}" sibTransId="{BEF3C2BE-6CC7-49EA-8F00-C59896F64664}"/>
    <dgm:cxn modelId="{0BE9710F-FC1C-48AC-8190-2BFC977972CE}" type="presOf" srcId="{455D3F9D-4BCA-43E9-871B-E8FC02D3E50B}" destId="{074ADFB6-3D98-4698-928D-91EAEC2A42CF}" srcOrd="0" destOrd="0" presId="urn:microsoft.com/office/officeart/2005/8/layout/hierarchy1"/>
    <dgm:cxn modelId="{66C87985-B36E-4E7F-944C-5C0D47C57737}" srcId="{B40DC76A-5C79-4189-8746-1BEF13135D5F}" destId="{455D3F9D-4BCA-43E9-871B-E8FC02D3E50B}" srcOrd="1" destOrd="0" parTransId="{A15B6CAB-49DD-4A21-95FA-5ECE024CCF0F}" sibTransId="{9DB4362F-3CD1-464A-BB0B-CF0AB7F6303C}"/>
    <dgm:cxn modelId="{51762DD7-67AD-4387-A9F9-D3929A7C4A6E}" type="presParOf" srcId="{3E084E5B-5B7F-4D05-9811-EADE06EFDCFA}" destId="{8C734EA9-07A3-41D3-933F-28FA48A322DD}" srcOrd="0" destOrd="0" presId="urn:microsoft.com/office/officeart/2005/8/layout/hierarchy1"/>
    <dgm:cxn modelId="{1828ADB9-CCC9-4907-8096-0D1081BAEDA3}" type="presParOf" srcId="{8C734EA9-07A3-41D3-933F-28FA48A322DD}" destId="{C7DE9449-2BAD-4637-8FEA-761C345BA5DB}" srcOrd="0" destOrd="0" presId="urn:microsoft.com/office/officeart/2005/8/layout/hierarchy1"/>
    <dgm:cxn modelId="{C388D322-12DD-4DDF-A46D-61939B5AF69A}" type="presParOf" srcId="{C7DE9449-2BAD-4637-8FEA-761C345BA5DB}" destId="{F10780D8-8376-4B9A-965F-835C220C14EE}" srcOrd="0" destOrd="0" presId="urn:microsoft.com/office/officeart/2005/8/layout/hierarchy1"/>
    <dgm:cxn modelId="{72441E86-31A2-436C-BD93-53EF44AA6EAF}" type="presParOf" srcId="{C7DE9449-2BAD-4637-8FEA-761C345BA5DB}" destId="{86EE9B43-2DF9-41C8-A68F-58AFEFB05C15}" srcOrd="1" destOrd="0" presId="urn:microsoft.com/office/officeart/2005/8/layout/hierarchy1"/>
    <dgm:cxn modelId="{B1E48AA9-562E-45F7-83DB-629B26905A8B}" type="presParOf" srcId="{8C734EA9-07A3-41D3-933F-28FA48A322DD}" destId="{7BC09571-A09C-4744-B34E-12EC386F4831}" srcOrd="1" destOrd="0" presId="urn:microsoft.com/office/officeart/2005/8/layout/hierarchy1"/>
    <dgm:cxn modelId="{4897D464-57CF-4B5B-A974-2B2D1F678A15}" type="presParOf" srcId="{3E084E5B-5B7F-4D05-9811-EADE06EFDCFA}" destId="{DA1AC68B-67E6-4226-A931-E6184B12A975}" srcOrd="1" destOrd="0" presId="urn:microsoft.com/office/officeart/2005/8/layout/hierarchy1"/>
    <dgm:cxn modelId="{F21D5DE8-ADB5-4E69-A2B1-C70EB708BB79}" type="presParOf" srcId="{DA1AC68B-67E6-4226-A931-E6184B12A975}" destId="{D1C41B8F-8208-4740-8F08-3A497DCCB183}" srcOrd="0" destOrd="0" presId="urn:microsoft.com/office/officeart/2005/8/layout/hierarchy1"/>
    <dgm:cxn modelId="{25A4AC4B-DAD1-4A0B-B6FE-2AA594D66351}" type="presParOf" srcId="{D1C41B8F-8208-4740-8F08-3A497DCCB183}" destId="{6606524D-FA62-4F0C-ACFD-0D6FC7484F42}" srcOrd="0" destOrd="0" presId="urn:microsoft.com/office/officeart/2005/8/layout/hierarchy1"/>
    <dgm:cxn modelId="{FDC380E8-B20E-46B7-B682-FDAEF6FD638C}" type="presParOf" srcId="{D1C41B8F-8208-4740-8F08-3A497DCCB183}" destId="{074ADFB6-3D98-4698-928D-91EAEC2A42CF}" srcOrd="1" destOrd="0" presId="urn:microsoft.com/office/officeart/2005/8/layout/hierarchy1"/>
    <dgm:cxn modelId="{473BBEB3-757B-4D46-BDB1-30934CD46512}" type="presParOf" srcId="{DA1AC68B-67E6-4226-A931-E6184B12A975}" destId="{EC9B02D9-67E6-473C-91BA-921FAF8A63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EA543-3B5A-41E7-840B-62411D1878A6}" type="doc">
      <dgm:prSet loTypeId="urn:microsoft.com/office/officeart/2005/8/layout/default#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8FA8CC-E807-41B5-B517-89CD382396D8}">
      <dgm:prSet/>
      <dgm:spPr/>
      <dgm:t>
        <a:bodyPr/>
        <a:lstStyle/>
        <a:p>
          <a:r>
            <a:rPr lang="uk-UA"/>
            <a:t>Порушення зору</a:t>
          </a:r>
          <a:endParaRPr lang="en-US"/>
        </a:p>
      </dgm:t>
    </dgm:pt>
    <dgm:pt modelId="{F947451F-B219-449A-8E63-F402F106CB15}" type="parTrans" cxnId="{49FB4EC9-F47D-4A6E-BF4B-A5E35CE42E9A}">
      <dgm:prSet/>
      <dgm:spPr/>
      <dgm:t>
        <a:bodyPr/>
        <a:lstStyle/>
        <a:p>
          <a:endParaRPr lang="en-US"/>
        </a:p>
      </dgm:t>
    </dgm:pt>
    <dgm:pt modelId="{96A52006-9912-45A3-9347-118E8E341129}" type="sibTrans" cxnId="{49FB4EC9-F47D-4A6E-BF4B-A5E35CE42E9A}">
      <dgm:prSet/>
      <dgm:spPr/>
      <dgm:t>
        <a:bodyPr/>
        <a:lstStyle/>
        <a:p>
          <a:endParaRPr lang="en-US"/>
        </a:p>
      </dgm:t>
    </dgm:pt>
    <dgm:pt modelId="{759CFC13-A82A-4787-81FD-70DD04A0B183}">
      <dgm:prSet/>
      <dgm:spPr/>
      <dgm:t>
        <a:bodyPr/>
        <a:lstStyle/>
        <a:p>
          <a:r>
            <a:rPr lang="uk-UA"/>
            <a:t>Зниження імунітету</a:t>
          </a:r>
          <a:endParaRPr lang="en-US"/>
        </a:p>
      </dgm:t>
    </dgm:pt>
    <dgm:pt modelId="{9BF4C0EF-0837-4C5E-846F-7A6CD5755D63}" type="parTrans" cxnId="{EB1746A7-9956-4DCD-B3AD-59ABD7C7A752}">
      <dgm:prSet/>
      <dgm:spPr/>
      <dgm:t>
        <a:bodyPr/>
        <a:lstStyle/>
        <a:p>
          <a:endParaRPr lang="en-US"/>
        </a:p>
      </dgm:t>
    </dgm:pt>
    <dgm:pt modelId="{61407674-659D-4343-8AEE-30E7603D6864}" type="sibTrans" cxnId="{EB1746A7-9956-4DCD-B3AD-59ABD7C7A752}">
      <dgm:prSet/>
      <dgm:spPr/>
      <dgm:t>
        <a:bodyPr/>
        <a:lstStyle/>
        <a:p>
          <a:endParaRPr lang="en-US"/>
        </a:p>
      </dgm:t>
    </dgm:pt>
    <dgm:pt modelId="{7A83FAF3-34CA-498B-9344-647EB1E2CB58}">
      <dgm:prSet/>
      <dgm:spPr/>
      <dgm:t>
        <a:bodyPr/>
        <a:lstStyle/>
        <a:p>
          <a:r>
            <a:rPr lang="uk-UA"/>
            <a:t>Головні болі</a:t>
          </a:r>
          <a:endParaRPr lang="en-US"/>
        </a:p>
      </dgm:t>
    </dgm:pt>
    <dgm:pt modelId="{E0DE9EC2-B4C1-41CE-A51A-802C9DFB8D4F}" type="parTrans" cxnId="{08A4F4CE-E283-4EEB-AE1E-23D8BBD2D84B}">
      <dgm:prSet/>
      <dgm:spPr/>
      <dgm:t>
        <a:bodyPr/>
        <a:lstStyle/>
        <a:p>
          <a:endParaRPr lang="en-US"/>
        </a:p>
      </dgm:t>
    </dgm:pt>
    <dgm:pt modelId="{B07DFB75-D2D8-44A3-ADB6-E7C6CDD4AF75}" type="sibTrans" cxnId="{08A4F4CE-E283-4EEB-AE1E-23D8BBD2D84B}">
      <dgm:prSet/>
      <dgm:spPr/>
      <dgm:t>
        <a:bodyPr/>
        <a:lstStyle/>
        <a:p>
          <a:endParaRPr lang="en-US"/>
        </a:p>
      </dgm:t>
    </dgm:pt>
    <dgm:pt modelId="{B0540AFD-7485-467C-AC45-C4F04FC2F345}">
      <dgm:prSet/>
      <dgm:spPr/>
      <dgm:t>
        <a:bodyPr/>
        <a:lstStyle/>
        <a:p>
          <a:r>
            <a:rPr lang="uk-UA"/>
            <a:t>Підвищена стомлюваність</a:t>
          </a:r>
          <a:endParaRPr lang="en-US"/>
        </a:p>
      </dgm:t>
    </dgm:pt>
    <dgm:pt modelId="{5B572366-8336-480E-8F6B-9B82E7A92A84}" type="parTrans" cxnId="{666546AE-0D64-4724-BEBC-1BF27226DE46}">
      <dgm:prSet/>
      <dgm:spPr/>
      <dgm:t>
        <a:bodyPr/>
        <a:lstStyle/>
        <a:p>
          <a:endParaRPr lang="en-US"/>
        </a:p>
      </dgm:t>
    </dgm:pt>
    <dgm:pt modelId="{047EFDDC-E29D-4BB1-A0F6-C50ABB4BDDE1}" type="sibTrans" cxnId="{666546AE-0D64-4724-BEBC-1BF27226DE46}">
      <dgm:prSet/>
      <dgm:spPr/>
      <dgm:t>
        <a:bodyPr/>
        <a:lstStyle/>
        <a:p>
          <a:endParaRPr lang="en-US"/>
        </a:p>
      </dgm:t>
    </dgm:pt>
    <dgm:pt modelId="{3120CFC9-1D62-444A-BD00-7A5AA5F8A464}">
      <dgm:prSet/>
      <dgm:spPr/>
      <dgm:t>
        <a:bodyPr/>
        <a:lstStyle/>
        <a:p>
          <a:r>
            <a:rPr lang="uk-UA"/>
            <a:t>Безсоння</a:t>
          </a:r>
          <a:endParaRPr lang="en-US"/>
        </a:p>
      </dgm:t>
    </dgm:pt>
    <dgm:pt modelId="{EE94BB22-E292-415E-82DF-A9D38E74F64E}" type="parTrans" cxnId="{74C11BE2-A7A9-4013-8216-81EF5BCC09FB}">
      <dgm:prSet/>
      <dgm:spPr/>
      <dgm:t>
        <a:bodyPr/>
        <a:lstStyle/>
        <a:p>
          <a:endParaRPr lang="en-US"/>
        </a:p>
      </dgm:t>
    </dgm:pt>
    <dgm:pt modelId="{731136A8-CB9F-4FAD-81EE-BF69D1C0B6BF}" type="sibTrans" cxnId="{74C11BE2-A7A9-4013-8216-81EF5BCC09FB}">
      <dgm:prSet/>
      <dgm:spPr/>
      <dgm:t>
        <a:bodyPr/>
        <a:lstStyle/>
        <a:p>
          <a:endParaRPr lang="en-US"/>
        </a:p>
      </dgm:t>
    </dgm:pt>
    <dgm:pt modelId="{FB193AD3-7AFB-466B-8326-E18A959BC289}">
      <dgm:prSet/>
      <dgm:spPr/>
      <dgm:t>
        <a:bodyPr/>
        <a:lstStyle/>
        <a:p>
          <a:r>
            <a:rPr lang="uk-UA" dirty="0"/>
            <a:t>Болі у спині</a:t>
          </a:r>
          <a:endParaRPr lang="en-US" dirty="0"/>
        </a:p>
      </dgm:t>
    </dgm:pt>
    <dgm:pt modelId="{7E871546-3C41-4C4F-BAD3-7F39FCF63EE3}" type="parTrans" cxnId="{82D98ABA-7918-4EA4-A459-89314B1BD2E1}">
      <dgm:prSet/>
      <dgm:spPr/>
      <dgm:t>
        <a:bodyPr/>
        <a:lstStyle/>
        <a:p>
          <a:endParaRPr lang="en-US"/>
        </a:p>
      </dgm:t>
    </dgm:pt>
    <dgm:pt modelId="{13C3CF29-F806-4859-ACC1-02DCAD98EF01}" type="sibTrans" cxnId="{82D98ABA-7918-4EA4-A459-89314B1BD2E1}">
      <dgm:prSet/>
      <dgm:spPr/>
      <dgm:t>
        <a:bodyPr/>
        <a:lstStyle/>
        <a:p>
          <a:endParaRPr lang="en-US"/>
        </a:p>
      </dgm:t>
    </dgm:pt>
    <dgm:pt modelId="{EDBABE42-F595-45E4-8D18-73F7DCF5E646}">
      <dgm:prSet/>
      <dgm:spPr/>
      <dgm:t>
        <a:bodyPr/>
        <a:lstStyle/>
        <a:p>
          <a:r>
            <a:rPr lang="uk-UA"/>
            <a:t>Тунельний синдром (болі в зап’ясті)</a:t>
          </a:r>
          <a:endParaRPr lang="en-US"/>
        </a:p>
      </dgm:t>
    </dgm:pt>
    <dgm:pt modelId="{08672528-B66D-421B-9887-2C4FFDDC11EE}" type="parTrans" cxnId="{9C1F7E17-1CFF-4400-9046-EDFE0CE61534}">
      <dgm:prSet/>
      <dgm:spPr/>
      <dgm:t>
        <a:bodyPr/>
        <a:lstStyle/>
        <a:p>
          <a:endParaRPr lang="en-US"/>
        </a:p>
      </dgm:t>
    </dgm:pt>
    <dgm:pt modelId="{A15A4BE3-ED8D-49F0-B7BD-CE852B798A08}" type="sibTrans" cxnId="{9C1F7E17-1CFF-4400-9046-EDFE0CE61534}">
      <dgm:prSet/>
      <dgm:spPr/>
      <dgm:t>
        <a:bodyPr/>
        <a:lstStyle/>
        <a:p>
          <a:endParaRPr lang="en-US"/>
        </a:p>
      </dgm:t>
    </dgm:pt>
    <dgm:pt modelId="{27B9BCC2-E685-4629-9650-65F3CFB83CA2}" type="pres">
      <dgm:prSet presAssocID="{F00EA543-3B5A-41E7-840B-62411D1878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65040-0C3E-4623-9A3E-AF5C0B4F4075}" type="pres">
      <dgm:prSet presAssocID="{208FA8CC-E807-41B5-B517-89CD382396D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2CA10-78E4-4FCE-BF67-9BD7EA38DF2A}" type="pres">
      <dgm:prSet presAssocID="{96A52006-9912-45A3-9347-118E8E341129}" presName="sibTrans" presStyleCnt="0"/>
      <dgm:spPr/>
    </dgm:pt>
    <dgm:pt modelId="{EAA4FF67-E284-4C69-8969-10F34DCCCD25}" type="pres">
      <dgm:prSet presAssocID="{759CFC13-A82A-4787-81FD-70DD04A0B18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BB987-F4DC-448B-8168-91BD73544812}" type="pres">
      <dgm:prSet presAssocID="{61407674-659D-4343-8AEE-30E7603D6864}" presName="sibTrans" presStyleCnt="0"/>
      <dgm:spPr/>
    </dgm:pt>
    <dgm:pt modelId="{51E494C3-5B13-422C-AE95-FBD9F5696A6B}" type="pres">
      <dgm:prSet presAssocID="{7A83FAF3-34CA-498B-9344-647EB1E2CB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E2367-991A-46BE-ADDA-6C2A6D024CF2}" type="pres">
      <dgm:prSet presAssocID="{B07DFB75-D2D8-44A3-ADB6-E7C6CDD4AF75}" presName="sibTrans" presStyleCnt="0"/>
      <dgm:spPr/>
    </dgm:pt>
    <dgm:pt modelId="{403D8290-C317-4408-B53C-65CAA7AC019D}" type="pres">
      <dgm:prSet presAssocID="{B0540AFD-7485-467C-AC45-C4F04FC2F34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EF7B3-0EA5-4D43-8FC6-EA87B508886B}" type="pres">
      <dgm:prSet presAssocID="{047EFDDC-E29D-4BB1-A0F6-C50ABB4BDDE1}" presName="sibTrans" presStyleCnt="0"/>
      <dgm:spPr/>
    </dgm:pt>
    <dgm:pt modelId="{7CF5A783-2D6A-40A1-9754-3BDB8740D05E}" type="pres">
      <dgm:prSet presAssocID="{3120CFC9-1D62-444A-BD00-7A5AA5F8A46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9E91E-C792-476E-A9C0-D14C7AECFE39}" type="pres">
      <dgm:prSet presAssocID="{731136A8-CB9F-4FAD-81EE-BF69D1C0B6BF}" presName="sibTrans" presStyleCnt="0"/>
      <dgm:spPr/>
    </dgm:pt>
    <dgm:pt modelId="{4CED612D-0269-40A8-BB11-74DC5B143378}" type="pres">
      <dgm:prSet presAssocID="{FB193AD3-7AFB-466B-8326-E18A959BC28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92B4B-3412-45D4-8432-28252B0D6FD0}" type="pres">
      <dgm:prSet presAssocID="{13C3CF29-F806-4859-ACC1-02DCAD98EF01}" presName="sibTrans" presStyleCnt="0"/>
      <dgm:spPr/>
    </dgm:pt>
    <dgm:pt modelId="{E7B59BA0-A47B-4357-A639-FFFEEE2E7585}" type="pres">
      <dgm:prSet presAssocID="{EDBABE42-F595-45E4-8D18-73F7DCF5E64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7CE43-B2AA-40A0-B259-AEC838DF87D5}" type="presOf" srcId="{7A83FAF3-34CA-498B-9344-647EB1E2CB58}" destId="{51E494C3-5B13-422C-AE95-FBD9F5696A6B}" srcOrd="0" destOrd="0" presId="urn:microsoft.com/office/officeart/2005/8/layout/default#2"/>
    <dgm:cxn modelId="{74C11BE2-A7A9-4013-8216-81EF5BCC09FB}" srcId="{F00EA543-3B5A-41E7-840B-62411D1878A6}" destId="{3120CFC9-1D62-444A-BD00-7A5AA5F8A464}" srcOrd="4" destOrd="0" parTransId="{EE94BB22-E292-415E-82DF-A9D38E74F64E}" sibTransId="{731136A8-CB9F-4FAD-81EE-BF69D1C0B6BF}"/>
    <dgm:cxn modelId="{42566BB8-3AEA-466A-90BC-DBD7C0549B5F}" type="presOf" srcId="{FB193AD3-7AFB-466B-8326-E18A959BC289}" destId="{4CED612D-0269-40A8-BB11-74DC5B143378}" srcOrd="0" destOrd="0" presId="urn:microsoft.com/office/officeart/2005/8/layout/default#2"/>
    <dgm:cxn modelId="{82D98ABA-7918-4EA4-A459-89314B1BD2E1}" srcId="{F00EA543-3B5A-41E7-840B-62411D1878A6}" destId="{FB193AD3-7AFB-466B-8326-E18A959BC289}" srcOrd="5" destOrd="0" parTransId="{7E871546-3C41-4C4F-BAD3-7F39FCF63EE3}" sibTransId="{13C3CF29-F806-4859-ACC1-02DCAD98EF01}"/>
    <dgm:cxn modelId="{18E9CD6B-4453-4CE6-80E4-924DDCA50863}" type="presOf" srcId="{B0540AFD-7485-467C-AC45-C4F04FC2F345}" destId="{403D8290-C317-4408-B53C-65CAA7AC019D}" srcOrd="0" destOrd="0" presId="urn:microsoft.com/office/officeart/2005/8/layout/default#2"/>
    <dgm:cxn modelId="{58E464B7-B485-43F1-A167-82571C6FC75B}" type="presOf" srcId="{759CFC13-A82A-4787-81FD-70DD04A0B183}" destId="{EAA4FF67-E284-4C69-8969-10F34DCCCD25}" srcOrd="0" destOrd="0" presId="urn:microsoft.com/office/officeart/2005/8/layout/default#2"/>
    <dgm:cxn modelId="{6A7FFB00-D8AF-4D3F-B84A-115D9B73476E}" type="presOf" srcId="{F00EA543-3B5A-41E7-840B-62411D1878A6}" destId="{27B9BCC2-E685-4629-9650-65F3CFB83CA2}" srcOrd="0" destOrd="0" presId="urn:microsoft.com/office/officeart/2005/8/layout/default#2"/>
    <dgm:cxn modelId="{666546AE-0D64-4724-BEBC-1BF27226DE46}" srcId="{F00EA543-3B5A-41E7-840B-62411D1878A6}" destId="{B0540AFD-7485-467C-AC45-C4F04FC2F345}" srcOrd="3" destOrd="0" parTransId="{5B572366-8336-480E-8F6B-9B82E7A92A84}" sibTransId="{047EFDDC-E29D-4BB1-A0F6-C50ABB4BDDE1}"/>
    <dgm:cxn modelId="{D3F4AD76-DBDE-4600-B492-2753BFCAF909}" type="presOf" srcId="{3120CFC9-1D62-444A-BD00-7A5AA5F8A464}" destId="{7CF5A783-2D6A-40A1-9754-3BDB8740D05E}" srcOrd="0" destOrd="0" presId="urn:microsoft.com/office/officeart/2005/8/layout/default#2"/>
    <dgm:cxn modelId="{DF4249C3-66FB-4DB0-AFE2-7E3AC6A75407}" type="presOf" srcId="{EDBABE42-F595-45E4-8D18-73F7DCF5E646}" destId="{E7B59BA0-A47B-4357-A639-FFFEEE2E7585}" srcOrd="0" destOrd="0" presId="urn:microsoft.com/office/officeart/2005/8/layout/default#2"/>
    <dgm:cxn modelId="{49FB4EC9-F47D-4A6E-BF4B-A5E35CE42E9A}" srcId="{F00EA543-3B5A-41E7-840B-62411D1878A6}" destId="{208FA8CC-E807-41B5-B517-89CD382396D8}" srcOrd="0" destOrd="0" parTransId="{F947451F-B219-449A-8E63-F402F106CB15}" sibTransId="{96A52006-9912-45A3-9347-118E8E341129}"/>
    <dgm:cxn modelId="{08A4F4CE-E283-4EEB-AE1E-23D8BBD2D84B}" srcId="{F00EA543-3B5A-41E7-840B-62411D1878A6}" destId="{7A83FAF3-34CA-498B-9344-647EB1E2CB58}" srcOrd="2" destOrd="0" parTransId="{E0DE9EC2-B4C1-41CE-A51A-802C9DFB8D4F}" sibTransId="{B07DFB75-D2D8-44A3-ADB6-E7C6CDD4AF75}"/>
    <dgm:cxn modelId="{DA3049ED-74AE-4D7C-9861-D86C288A9675}" type="presOf" srcId="{208FA8CC-E807-41B5-B517-89CD382396D8}" destId="{3AE65040-0C3E-4623-9A3E-AF5C0B4F4075}" srcOrd="0" destOrd="0" presId="urn:microsoft.com/office/officeart/2005/8/layout/default#2"/>
    <dgm:cxn modelId="{9C1F7E17-1CFF-4400-9046-EDFE0CE61534}" srcId="{F00EA543-3B5A-41E7-840B-62411D1878A6}" destId="{EDBABE42-F595-45E4-8D18-73F7DCF5E646}" srcOrd="6" destOrd="0" parTransId="{08672528-B66D-421B-9887-2C4FFDDC11EE}" sibTransId="{A15A4BE3-ED8D-49F0-B7BD-CE852B798A08}"/>
    <dgm:cxn modelId="{EB1746A7-9956-4DCD-B3AD-59ABD7C7A752}" srcId="{F00EA543-3B5A-41E7-840B-62411D1878A6}" destId="{759CFC13-A82A-4787-81FD-70DD04A0B183}" srcOrd="1" destOrd="0" parTransId="{9BF4C0EF-0837-4C5E-846F-7A6CD5755D63}" sibTransId="{61407674-659D-4343-8AEE-30E7603D6864}"/>
    <dgm:cxn modelId="{8A07698C-F2C8-4737-8042-0A443047B500}" type="presParOf" srcId="{27B9BCC2-E685-4629-9650-65F3CFB83CA2}" destId="{3AE65040-0C3E-4623-9A3E-AF5C0B4F4075}" srcOrd="0" destOrd="0" presId="urn:microsoft.com/office/officeart/2005/8/layout/default#2"/>
    <dgm:cxn modelId="{4B3F7610-720D-4D5F-8B58-5AB83F371F0C}" type="presParOf" srcId="{27B9BCC2-E685-4629-9650-65F3CFB83CA2}" destId="{6B52CA10-78E4-4FCE-BF67-9BD7EA38DF2A}" srcOrd="1" destOrd="0" presId="urn:microsoft.com/office/officeart/2005/8/layout/default#2"/>
    <dgm:cxn modelId="{819D388D-607A-4EE7-924E-2F625EAB1FDA}" type="presParOf" srcId="{27B9BCC2-E685-4629-9650-65F3CFB83CA2}" destId="{EAA4FF67-E284-4C69-8969-10F34DCCCD25}" srcOrd="2" destOrd="0" presId="urn:microsoft.com/office/officeart/2005/8/layout/default#2"/>
    <dgm:cxn modelId="{4D3B121E-737D-4DB6-AFA3-FC7312E04F1E}" type="presParOf" srcId="{27B9BCC2-E685-4629-9650-65F3CFB83CA2}" destId="{4FDBB987-F4DC-448B-8168-91BD73544812}" srcOrd="3" destOrd="0" presId="urn:microsoft.com/office/officeart/2005/8/layout/default#2"/>
    <dgm:cxn modelId="{1B7A9136-B09F-407B-B352-F5E7BDFBDD36}" type="presParOf" srcId="{27B9BCC2-E685-4629-9650-65F3CFB83CA2}" destId="{51E494C3-5B13-422C-AE95-FBD9F5696A6B}" srcOrd="4" destOrd="0" presId="urn:microsoft.com/office/officeart/2005/8/layout/default#2"/>
    <dgm:cxn modelId="{1F3666DF-2C88-4623-9C33-755281D83C00}" type="presParOf" srcId="{27B9BCC2-E685-4629-9650-65F3CFB83CA2}" destId="{7DDE2367-991A-46BE-ADDA-6C2A6D024CF2}" srcOrd="5" destOrd="0" presId="urn:microsoft.com/office/officeart/2005/8/layout/default#2"/>
    <dgm:cxn modelId="{19967914-32A2-4D5B-9807-5AE0FBC88B93}" type="presParOf" srcId="{27B9BCC2-E685-4629-9650-65F3CFB83CA2}" destId="{403D8290-C317-4408-B53C-65CAA7AC019D}" srcOrd="6" destOrd="0" presId="urn:microsoft.com/office/officeart/2005/8/layout/default#2"/>
    <dgm:cxn modelId="{CC7B1113-F0C1-4AF0-ACB6-3B81B7048C6A}" type="presParOf" srcId="{27B9BCC2-E685-4629-9650-65F3CFB83CA2}" destId="{781EF7B3-0EA5-4D43-8FC6-EA87B508886B}" srcOrd="7" destOrd="0" presId="urn:microsoft.com/office/officeart/2005/8/layout/default#2"/>
    <dgm:cxn modelId="{26679D56-A021-4561-89AD-2127B5458600}" type="presParOf" srcId="{27B9BCC2-E685-4629-9650-65F3CFB83CA2}" destId="{7CF5A783-2D6A-40A1-9754-3BDB8740D05E}" srcOrd="8" destOrd="0" presId="urn:microsoft.com/office/officeart/2005/8/layout/default#2"/>
    <dgm:cxn modelId="{DEF617A0-415E-48CE-A916-2550C0373594}" type="presParOf" srcId="{27B9BCC2-E685-4629-9650-65F3CFB83CA2}" destId="{0139E91E-C792-476E-A9C0-D14C7AECFE39}" srcOrd="9" destOrd="0" presId="urn:microsoft.com/office/officeart/2005/8/layout/default#2"/>
    <dgm:cxn modelId="{0A728DAB-E39C-4887-958D-E1BDBB1C71B9}" type="presParOf" srcId="{27B9BCC2-E685-4629-9650-65F3CFB83CA2}" destId="{4CED612D-0269-40A8-BB11-74DC5B143378}" srcOrd="10" destOrd="0" presId="urn:microsoft.com/office/officeart/2005/8/layout/default#2"/>
    <dgm:cxn modelId="{E304C307-FFEC-41C4-BEF8-1FEDD6644ED3}" type="presParOf" srcId="{27B9BCC2-E685-4629-9650-65F3CFB83CA2}" destId="{F4092B4B-3412-45D4-8432-28252B0D6FD0}" srcOrd="11" destOrd="0" presId="urn:microsoft.com/office/officeart/2005/8/layout/default#2"/>
    <dgm:cxn modelId="{DF756CEF-5BF7-4E55-BC2F-0EA33393A309}" type="presParOf" srcId="{27B9BCC2-E685-4629-9650-65F3CFB83CA2}" destId="{E7B59BA0-A47B-4357-A639-FFFEEE2E7585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67D44-BE42-46CE-8391-58B38EE19CE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EDC12C2-18E2-43EA-A0CD-E36A90801552}">
      <dgm:prSet/>
      <dgm:spPr/>
      <dgm:t>
        <a:bodyPr/>
        <a:lstStyle/>
        <a:p>
          <a:r>
            <a:rPr lang="ru-RU" b="0" i="1"/>
            <a:t>Гамма – випромінювання </a:t>
          </a:r>
          <a:endParaRPr lang="en-US"/>
        </a:p>
      </dgm:t>
    </dgm:pt>
    <dgm:pt modelId="{803CB347-0543-4ED0-A180-98161D14D05F}" type="parTrans" cxnId="{8B1490B1-1242-426B-8D58-272F116A18AB}">
      <dgm:prSet/>
      <dgm:spPr/>
      <dgm:t>
        <a:bodyPr/>
        <a:lstStyle/>
        <a:p>
          <a:endParaRPr lang="en-US"/>
        </a:p>
      </dgm:t>
    </dgm:pt>
    <dgm:pt modelId="{09230D42-7F15-4ED0-BB02-80F87D0B455D}" type="sibTrans" cxnId="{8B1490B1-1242-426B-8D58-272F116A18AB}">
      <dgm:prSet/>
      <dgm:spPr/>
      <dgm:t>
        <a:bodyPr/>
        <a:lstStyle/>
        <a:p>
          <a:endParaRPr lang="en-US"/>
        </a:p>
      </dgm:t>
    </dgm:pt>
    <dgm:pt modelId="{5DE888E6-A46A-4587-9C58-B000C5E3A341}">
      <dgm:prSet/>
      <dgm:spPr/>
      <dgm:t>
        <a:bodyPr/>
        <a:lstStyle/>
        <a:p>
          <a:r>
            <a:rPr lang="ru-RU" b="0" i="1"/>
            <a:t>Збільшення іонізації,зменшення вологості повітря</a:t>
          </a:r>
          <a:endParaRPr lang="en-US"/>
        </a:p>
      </dgm:t>
    </dgm:pt>
    <dgm:pt modelId="{E4AEECAB-5158-46B9-AB3C-49EB626BDDCC}" type="parTrans" cxnId="{3EB182E8-D17E-41D2-8674-2E764514AB07}">
      <dgm:prSet/>
      <dgm:spPr/>
      <dgm:t>
        <a:bodyPr/>
        <a:lstStyle/>
        <a:p>
          <a:endParaRPr lang="en-US"/>
        </a:p>
      </dgm:t>
    </dgm:pt>
    <dgm:pt modelId="{54DA7A06-0B32-4417-853E-D7AA4FAB8262}" type="sibTrans" cxnId="{3EB182E8-D17E-41D2-8674-2E764514AB07}">
      <dgm:prSet/>
      <dgm:spPr/>
      <dgm:t>
        <a:bodyPr/>
        <a:lstStyle/>
        <a:p>
          <a:endParaRPr lang="en-US"/>
        </a:p>
      </dgm:t>
    </dgm:pt>
    <dgm:pt modelId="{1149612C-18F0-4384-B219-38F02BC9A496}">
      <dgm:prSet/>
      <dgm:spPr/>
      <dgm:t>
        <a:bodyPr/>
        <a:lstStyle/>
        <a:p>
          <a:r>
            <a:rPr lang="ru-RU" b="0" i="1"/>
            <a:t>Втеча від реального спілкування </a:t>
          </a:r>
          <a:endParaRPr lang="en-US"/>
        </a:p>
      </dgm:t>
    </dgm:pt>
    <dgm:pt modelId="{9D732A2C-A2BE-4761-B8E7-6A6683F3BE62}" type="parTrans" cxnId="{73FDC6A4-CF35-4BEC-9B9C-4862A177F171}">
      <dgm:prSet/>
      <dgm:spPr/>
      <dgm:t>
        <a:bodyPr/>
        <a:lstStyle/>
        <a:p>
          <a:endParaRPr lang="en-US"/>
        </a:p>
      </dgm:t>
    </dgm:pt>
    <dgm:pt modelId="{DCF802DC-3B0E-4991-8E44-913BAAEE7B19}" type="sibTrans" cxnId="{73FDC6A4-CF35-4BEC-9B9C-4862A177F171}">
      <dgm:prSet/>
      <dgm:spPr/>
      <dgm:t>
        <a:bodyPr/>
        <a:lstStyle/>
        <a:p>
          <a:endParaRPr lang="en-US"/>
        </a:p>
      </dgm:t>
    </dgm:pt>
    <dgm:pt modelId="{72CEEE77-016C-4F8F-959A-EC8822D2B4D4}">
      <dgm:prSet/>
      <dgm:spPr/>
      <dgm:t>
        <a:bodyPr/>
        <a:lstStyle/>
        <a:p>
          <a:r>
            <a:rPr lang="ru-RU" b="0" i="1"/>
            <a:t>Розвиток агресії, депресії</a:t>
          </a:r>
          <a:endParaRPr lang="en-US"/>
        </a:p>
      </dgm:t>
    </dgm:pt>
    <dgm:pt modelId="{ACF53776-FA5D-4EB3-922B-5F026D85CF81}" type="parTrans" cxnId="{BA1446EB-CF46-47AC-9B47-818E11582E39}">
      <dgm:prSet/>
      <dgm:spPr/>
      <dgm:t>
        <a:bodyPr/>
        <a:lstStyle/>
        <a:p>
          <a:endParaRPr lang="en-US"/>
        </a:p>
      </dgm:t>
    </dgm:pt>
    <dgm:pt modelId="{DE81F94E-2477-47EB-8C77-D65B6D7ECE33}" type="sibTrans" cxnId="{BA1446EB-CF46-47AC-9B47-818E11582E39}">
      <dgm:prSet/>
      <dgm:spPr/>
      <dgm:t>
        <a:bodyPr/>
        <a:lstStyle/>
        <a:p>
          <a:endParaRPr lang="en-US"/>
        </a:p>
      </dgm:t>
    </dgm:pt>
    <dgm:pt modelId="{45B8538E-32DE-4267-AD85-4630A7673895}" type="pres">
      <dgm:prSet presAssocID="{2E267D44-BE42-46CE-8391-58B38EE19C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D69F0-A00F-46DC-85C7-24E9B646F146}" type="pres">
      <dgm:prSet presAssocID="{3EDC12C2-18E2-43EA-A0CD-E36A908015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6C9A-0C3D-4187-97CF-2CBF03825AD1}" type="pres">
      <dgm:prSet presAssocID="{09230D42-7F15-4ED0-BB02-80F87D0B455D}" presName="spacer" presStyleCnt="0"/>
      <dgm:spPr/>
    </dgm:pt>
    <dgm:pt modelId="{D098C8FE-323F-46F8-B1AE-C1D24D432194}" type="pres">
      <dgm:prSet presAssocID="{5DE888E6-A46A-4587-9C58-B000C5E3A3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B40E1-653B-4ED8-A6BD-796FBCFE41A7}" type="pres">
      <dgm:prSet presAssocID="{54DA7A06-0B32-4417-853E-D7AA4FAB8262}" presName="spacer" presStyleCnt="0"/>
      <dgm:spPr/>
    </dgm:pt>
    <dgm:pt modelId="{C773DE1D-80D5-4EA2-BC88-10CB2C8615FD}" type="pres">
      <dgm:prSet presAssocID="{1149612C-18F0-4384-B219-38F02BC9A4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8C31B-3BF7-44B7-B75E-862396BB3205}" type="pres">
      <dgm:prSet presAssocID="{DCF802DC-3B0E-4991-8E44-913BAAEE7B19}" presName="spacer" presStyleCnt="0"/>
      <dgm:spPr/>
    </dgm:pt>
    <dgm:pt modelId="{BDD98FBB-6CB9-44DF-AE00-61119D0D251D}" type="pres">
      <dgm:prSet presAssocID="{72CEEE77-016C-4F8F-959A-EC8822D2B4D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91698-161A-44C7-B4BA-00EE6FE760CA}" type="presOf" srcId="{1149612C-18F0-4384-B219-38F02BC9A496}" destId="{C773DE1D-80D5-4EA2-BC88-10CB2C8615FD}" srcOrd="0" destOrd="0" presId="urn:microsoft.com/office/officeart/2005/8/layout/vList2"/>
    <dgm:cxn modelId="{3EB182E8-D17E-41D2-8674-2E764514AB07}" srcId="{2E267D44-BE42-46CE-8391-58B38EE19CEB}" destId="{5DE888E6-A46A-4587-9C58-B000C5E3A341}" srcOrd="1" destOrd="0" parTransId="{E4AEECAB-5158-46B9-AB3C-49EB626BDDCC}" sibTransId="{54DA7A06-0B32-4417-853E-D7AA4FAB8262}"/>
    <dgm:cxn modelId="{90D8D611-F5DC-47E4-B382-A266402BBC30}" type="presOf" srcId="{5DE888E6-A46A-4587-9C58-B000C5E3A341}" destId="{D098C8FE-323F-46F8-B1AE-C1D24D432194}" srcOrd="0" destOrd="0" presId="urn:microsoft.com/office/officeart/2005/8/layout/vList2"/>
    <dgm:cxn modelId="{8B1490B1-1242-426B-8D58-272F116A18AB}" srcId="{2E267D44-BE42-46CE-8391-58B38EE19CEB}" destId="{3EDC12C2-18E2-43EA-A0CD-E36A90801552}" srcOrd="0" destOrd="0" parTransId="{803CB347-0543-4ED0-A180-98161D14D05F}" sibTransId="{09230D42-7F15-4ED0-BB02-80F87D0B455D}"/>
    <dgm:cxn modelId="{BA1446EB-CF46-47AC-9B47-818E11582E39}" srcId="{2E267D44-BE42-46CE-8391-58B38EE19CEB}" destId="{72CEEE77-016C-4F8F-959A-EC8822D2B4D4}" srcOrd="3" destOrd="0" parTransId="{ACF53776-FA5D-4EB3-922B-5F026D85CF81}" sibTransId="{DE81F94E-2477-47EB-8C77-D65B6D7ECE33}"/>
    <dgm:cxn modelId="{2020FF64-7202-46BC-B09B-7B12CD6DC4D7}" type="presOf" srcId="{3EDC12C2-18E2-43EA-A0CD-E36A90801552}" destId="{A96D69F0-A00F-46DC-85C7-24E9B646F146}" srcOrd="0" destOrd="0" presId="urn:microsoft.com/office/officeart/2005/8/layout/vList2"/>
    <dgm:cxn modelId="{BE0DAAC4-E0CA-47D3-90B4-9A463B2D2EBB}" type="presOf" srcId="{72CEEE77-016C-4F8F-959A-EC8822D2B4D4}" destId="{BDD98FBB-6CB9-44DF-AE00-61119D0D251D}" srcOrd="0" destOrd="0" presId="urn:microsoft.com/office/officeart/2005/8/layout/vList2"/>
    <dgm:cxn modelId="{CD53C786-D439-4D5C-A281-62449766DE58}" type="presOf" srcId="{2E267D44-BE42-46CE-8391-58B38EE19CEB}" destId="{45B8538E-32DE-4267-AD85-4630A7673895}" srcOrd="0" destOrd="0" presId="urn:microsoft.com/office/officeart/2005/8/layout/vList2"/>
    <dgm:cxn modelId="{73FDC6A4-CF35-4BEC-9B9C-4862A177F171}" srcId="{2E267D44-BE42-46CE-8391-58B38EE19CEB}" destId="{1149612C-18F0-4384-B219-38F02BC9A496}" srcOrd="2" destOrd="0" parTransId="{9D732A2C-A2BE-4761-B8E7-6A6683F3BE62}" sibTransId="{DCF802DC-3B0E-4991-8E44-913BAAEE7B19}"/>
    <dgm:cxn modelId="{02EF9F21-8267-40A4-AD81-DDF7FF7B02BA}" type="presParOf" srcId="{45B8538E-32DE-4267-AD85-4630A7673895}" destId="{A96D69F0-A00F-46DC-85C7-24E9B646F146}" srcOrd="0" destOrd="0" presId="urn:microsoft.com/office/officeart/2005/8/layout/vList2"/>
    <dgm:cxn modelId="{A58A5B3C-8D99-4649-9C5E-FD583ECCAEB5}" type="presParOf" srcId="{45B8538E-32DE-4267-AD85-4630A7673895}" destId="{D9DC6C9A-0C3D-4187-97CF-2CBF03825AD1}" srcOrd="1" destOrd="0" presId="urn:microsoft.com/office/officeart/2005/8/layout/vList2"/>
    <dgm:cxn modelId="{253F895D-7155-4B12-9964-04CF9D362428}" type="presParOf" srcId="{45B8538E-32DE-4267-AD85-4630A7673895}" destId="{D098C8FE-323F-46F8-B1AE-C1D24D432194}" srcOrd="2" destOrd="0" presId="urn:microsoft.com/office/officeart/2005/8/layout/vList2"/>
    <dgm:cxn modelId="{C6473ED0-D8EF-49F6-80F7-95E432E90A42}" type="presParOf" srcId="{45B8538E-32DE-4267-AD85-4630A7673895}" destId="{3CEB40E1-653B-4ED8-A6BD-796FBCFE41A7}" srcOrd="3" destOrd="0" presId="urn:microsoft.com/office/officeart/2005/8/layout/vList2"/>
    <dgm:cxn modelId="{0736927D-8927-4A59-9ABB-D86DC5CDE23C}" type="presParOf" srcId="{45B8538E-32DE-4267-AD85-4630A7673895}" destId="{C773DE1D-80D5-4EA2-BC88-10CB2C8615FD}" srcOrd="4" destOrd="0" presId="urn:microsoft.com/office/officeart/2005/8/layout/vList2"/>
    <dgm:cxn modelId="{FAD69237-2874-4D00-ADDF-59306C2BFA89}" type="presParOf" srcId="{45B8538E-32DE-4267-AD85-4630A7673895}" destId="{A1D8C31B-3BF7-44B7-B75E-862396BB3205}" srcOrd="5" destOrd="0" presId="urn:microsoft.com/office/officeart/2005/8/layout/vList2"/>
    <dgm:cxn modelId="{FFE1C8B0-3E19-4A0F-BA1E-36860D0D097A}" type="presParOf" srcId="{45B8538E-32DE-4267-AD85-4630A7673895}" destId="{BDD98FBB-6CB9-44DF-AE00-61119D0D25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8B3B2-D568-4368-B3D6-B58A479ECD8E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Клацніть, щоб відредагувати стилі зразків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  <a:endParaRPr lang="x-none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F7B117-807E-43F2-8FFF-B09F4C680AC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90E295-51E3-45A3-9DF0-F49096DFDA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E16FEA-BA6D-44A4-8B7A-AB801250B78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50B90-DC98-4797-A81C-4CEF6822319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BE8C85-7D04-4126-9C49-DDDDC4ECC99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D347F2-2B50-4FB2-90C5-4D2F90F9E7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102135-D4D6-40F8-B49C-B7BA24505A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D9DB5F-E66E-4B01-B770-DBBF04CAE07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9DE403-6F8E-4FA6-8C13-3933683150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B8625B-65D0-4A69-8D2B-D373AE058FD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02925B-245A-4C80-8358-67D7C3B8C45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1C501D-3B94-48A7-8547-12D7A0C9BCD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Пі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0409-5199-48B4-B7E6-A28C433D07BE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1E86-8522-4EFA-BF6E-2A52CB51566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365E-24C5-4EA0-B93C-C4EB23161E86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39E45-C54C-496B-AD08-9B028840772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3B8FD-5437-424A-BE21-37B2597AE240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540B-16B1-4531-858E-DF4A81437FF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FC8C-67EB-4876-88B5-9D3D20113438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9E2B3-65FC-45C8-B47B-4153CDC8C8C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962A-7099-48C9-B9D5-E1F31A32FAE6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264F-2A1B-4996-A607-DF1B7305642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вмісту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14AD-FEFE-4860-A75B-39D1B1A39CEE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6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2693-E02B-4F79-9A62-2A7CB5A9C74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тексту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7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AA781-0881-45AD-921D-7F1F13199FA1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8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68C7-D353-4DD7-A1F5-7FD8D50116E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ED52-0356-4ABF-90C6-F3E76B22290A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4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7013-2FF6-433E-8D23-DA85B7583EE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ACB4-6B44-4EA1-B76B-A76C3919F18D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3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A4A2-A68D-4986-91CD-ECD2EC6C70F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7F91-CF98-4771-8EDF-CC3D7C414C5A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6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0585-FE31-4160-A1BC-22F4A418318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зображення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Місце для тексту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3502-24BC-45EC-9394-EBDA6E71FBE4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6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5D88-2372-42FB-AE12-EEA8650168A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Клацніть, щоб редагувати стиль зразка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Клацніть, щоб відредагувати стилі зразків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 smtClean="0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CE004B-205E-4F25-9F1A-A85EDB87BD9C}" type="datetimeFigureOut">
              <a:rPr lang="x-none"/>
              <a:pPr>
                <a:defRPr/>
              </a:pPr>
              <a:t>22.03.2023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F28AC5-D959-49CA-A0AF-A6034B61609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0%D0%BD%D0%B0%D1%82%D0%B8%D0%B7%D0%BC" TargetMode="External"/><Relationship Id="rId2" Type="http://schemas.openxmlformats.org/officeDocument/2006/relationships/hyperlink" Target="https://uk.wikipedia.org/wiki/%D0%A4%D1%83%D1%82%D0%B1%D0%BE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A4%D1%83%D1%82%D0%B1%D0%BE%D0%BB%D1%8C%D0%BD%D0%B8%D0%B9_%D0%BA%D0%BB%D1%83%D0%B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658813" y="709613"/>
            <a:ext cx="4621212" cy="3252787"/>
          </a:xfrm>
        </p:spPr>
        <p:txBody>
          <a:bodyPr/>
          <a:lstStyle/>
          <a:p>
            <a:pPr algn="l"/>
            <a:r>
              <a:rPr lang="ru-RU" sz="4400" b="1" smtClean="0"/>
              <a:t>Вплив молодіжних субкультур та інтернет-розваг на свідомість підлітка.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3"/>
          <a:srcRect l="15222" r="15221" b="-2"/>
          <a:stretch>
            <a:fillRect/>
          </a:stretch>
        </p:blipFill>
        <p:spPr bwMode="auto">
          <a:xfrm>
            <a:off x="6229350" y="0"/>
            <a:ext cx="596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Заголовок 1"/>
          <p:cNvSpPr>
            <a:spLocks/>
          </p:cNvSpPr>
          <p:nvPr/>
        </p:nvSpPr>
        <p:spPr bwMode="auto">
          <a:xfrm>
            <a:off x="377825" y="5697538"/>
            <a:ext cx="50688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Соціальний педагог коледжу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– Наумкіна О.В.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smtClean="0">
                <a:latin typeface="Calibri" pitchFamily="34" charset="0"/>
                <a:cs typeface="Times New Roman" pitchFamily="18" charset="0"/>
              </a:rPr>
              <a:t>Чому підлітки?</a:t>
            </a:r>
            <a:r>
              <a:rPr lang="uk-UA" sz="5400" smtClean="0">
                <a:latin typeface="Calibri" pitchFamily="34" charset="0"/>
                <a:cs typeface="Times New Roman" pitchFamily="18" charset="0"/>
              </a:rPr>
              <a:t> </a:t>
            </a:r>
            <a:endParaRPr lang="ru-RU" sz="5400" smtClean="0"/>
          </a:p>
        </p:txBody>
      </p:sp>
      <p:sp>
        <p:nvSpPr>
          <p:cNvPr id="32" name="sketch line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68338" y="1677988"/>
            <a:ext cx="10855325" cy="17462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/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5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algn="just"/>
            <a:r>
              <a:rPr lang="uk-UA" sz="3200" smtClean="0">
                <a:cs typeface="Times New Roman" pitchFamily="18" charset="0"/>
              </a:rPr>
              <a:t>Якщо дії підлітка мають руйнівний характер, спрямований на себе, своє здоров’я, зовнішній світ </a:t>
            </a:r>
            <a:r>
              <a:rPr lang="uk-UA" sz="3200" b="1" smtClean="0">
                <a:cs typeface="Times New Roman" pitchFamily="18" charset="0"/>
              </a:rPr>
              <a:t>– це </a:t>
            </a:r>
            <a:r>
              <a:rPr lang="uk-UA" sz="3200" b="1" smtClean="0">
                <a:solidFill>
                  <a:srgbClr val="FF0000"/>
                </a:solidFill>
                <a:cs typeface="Times New Roman" pitchFamily="18" charset="0"/>
              </a:rPr>
              <a:t>деструктивна поведінка</a:t>
            </a:r>
            <a:r>
              <a:rPr lang="uk-UA" sz="3200" b="1" smtClean="0">
                <a:cs typeface="Times New Roman" pitchFamily="18" charset="0"/>
              </a:rPr>
              <a:t>;</a:t>
            </a:r>
          </a:p>
          <a:p>
            <a:pPr algn="just"/>
            <a:r>
              <a:rPr lang="uk-UA" sz="3200" smtClean="0">
                <a:cs typeface="Times New Roman" pitchFamily="18" charset="0"/>
              </a:rPr>
              <a:t>особливості будови мозку</a:t>
            </a:r>
            <a:r>
              <a:rPr lang="uk-UA" sz="3200" b="1" smtClean="0">
                <a:cs typeface="Times New Roman" pitchFamily="18" charset="0"/>
              </a:rPr>
              <a:t>;</a:t>
            </a:r>
          </a:p>
          <a:p>
            <a:pPr algn="just"/>
            <a:r>
              <a:rPr lang="uk-UA" sz="3200" smtClean="0">
                <a:cs typeface="Times New Roman" pitchFamily="18" charset="0"/>
              </a:rPr>
              <a:t>не може самостійно реалізувати свої бажання</a:t>
            </a:r>
            <a:r>
              <a:rPr lang="uk-UA" sz="3200" b="1" smtClean="0">
                <a:cs typeface="Times New Roman" pitchFamily="18" charset="0"/>
              </a:rPr>
              <a:t>;</a:t>
            </a:r>
          </a:p>
          <a:p>
            <a:pPr algn="just"/>
            <a:r>
              <a:rPr lang="uk-UA" sz="3200" smtClean="0">
                <a:cs typeface="Times New Roman" pitchFamily="18" charset="0"/>
              </a:rPr>
              <a:t>бракує батьківської уваги і підтримки</a:t>
            </a:r>
            <a:r>
              <a:rPr lang="uk-UA" sz="3200" b="1" smtClean="0">
                <a:cs typeface="Times New Roman" pitchFamily="18" charset="0"/>
              </a:rPr>
              <a:t>;</a:t>
            </a:r>
          </a:p>
          <a:p>
            <a:pPr algn="just"/>
            <a:r>
              <a:rPr lang="uk-UA" sz="3200" smtClean="0">
                <a:cs typeface="Times New Roman" pitchFamily="18" charset="0"/>
              </a:rPr>
              <a:t>перебування в мережі Інтернет не контролюється.</a:t>
            </a:r>
            <a:endParaRPr lang="ru-RU" sz="32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5" name="Arc 105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3967198" flipH="1">
            <a:off x="8631238" y="490538"/>
            <a:ext cx="2987675" cy="298767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7" name="Freeform: Shape 105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486400"/>
            <a:ext cx="2673350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3" name="Picture 2" descr="Комп'ютерна залежність - міф чи реальність?"/>
          <p:cNvPicPr>
            <a:picLocks noChangeAspect="1" noChangeArrowheads="1"/>
          </p:cNvPicPr>
          <p:nvPr/>
        </p:nvPicPr>
        <p:blipFill>
          <a:blip r:embed="rId2"/>
          <a:srcRect l="1334"/>
          <a:stretch>
            <a:fillRect/>
          </a:stretch>
        </p:blipFill>
        <p:spPr bwMode="auto">
          <a:xfrm>
            <a:off x="6262688" y="2089150"/>
            <a:ext cx="5195887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Місце для вмісту 2"/>
          <p:cNvSpPr>
            <a:spLocks noGrp="1"/>
          </p:cNvSpPr>
          <p:nvPr>
            <p:ph idx="1"/>
          </p:nvPr>
        </p:nvSpPr>
        <p:spPr>
          <a:xfrm>
            <a:off x="188913" y="428625"/>
            <a:ext cx="11477625" cy="60293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b="1" smtClean="0"/>
          </a:p>
          <a:p>
            <a:pPr marL="0" indent="0">
              <a:buFont typeface="Arial" charset="0"/>
              <a:buNone/>
            </a:pPr>
            <a:r>
              <a:rPr lang="ru-RU" sz="4800" b="1" smtClean="0"/>
              <a:t>КОМП’ЮТЕРНА ЗАЛЕЖНІСТЬ </a:t>
            </a:r>
            <a:r>
              <a:rPr lang="ru-RU" b="1" smtClean="0"/>
              <a:t>–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sz="4000" b="1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/>
              <a:t>негативний психологічний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/>
              <a:t> наслідок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/>
              <a:t> надмірного й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/>
              <a:t>неконтрольованого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/>
              <a:t>захоплення підлітка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комп’ютерною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4000" b="1" smtClean="0">
                <a:solidFill>
                  <a:srgbClr val="FF0000"/>
                </a:solidFill>
              </a:rPr>
              <a:t> грою </a:t>
            </a:r>
            <a:r>
              <a:rPr lang="ru-RU" sz="4000" b="1" smtClean="0"/>
              <a:t>та </a:t>
            </a:r>
            <a:r>
              <a:rPr lang="ru-RU" sz="4000" b="1" smtClean="0">
                <a:solidFill>
                  <a:srgbClr val="FF0000"/>
                </a:solidFill>
              </a:rPr>
              <a:t>Інтернетом.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167188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>
          <a:xfrm>
            <a:off x="687388" y="1154113"/>
            <a:ext cx="3200400" cy="4460875"/>
          </a:xfrm>
        </p:spPr>
        <p:txBody>
          <a:bodyPr/>
          <a:lstStyle/>
          <a:p>
            <a:r>
              <a:rPr lang="uk-UA" b="1" smtClean="0">
                <a:solidFill>
                  <a:srgbClr val="FFFFFF"/>
                </a:solidFill>
              </a:rPr>
              <a:t>Кілька фактів про інтернет-залежність</a:t>
            </a:r>
            <a:endParaRPr lang="ru-RU" b="1" smtClean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150" y="2455863"/>
            <a:ext cx="4083050" cy="40830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446588" y="592138"/>
            <a:ext cx="6907212" cy="5584825"/>
          </a:xfrm>
        </p:spPr>
        <p:txBody>
          <a:bodyPr rtlCol="0" anchor="ctr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/>
              <a:t>Самостійно тільки близько 20% дітей можуть перерости цю проблему.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600" dirty="0" err="1"/>
              <a:t>Вчені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підрахували</a:t>
            </a:r>
            <a:r>
              <a:rPr lang="ru-RU" altLang="ru-RU" sz="2600" dirty="0"/>
              <a:t>, </a:t>
            </a:r>
            <a:r>
              <a:rPr lang="ru-RU" altLang="ru-RU" sz="2600" dirty="0" err="1"/>
              <a:t>що</a:t>
            </a:r>
            <a:r>
              <a:rPr lang="ru-RU" altLang="ru-RU" sz="2600" dirty="0"/>
              <a:t> 10% </a:t>
            </a:r>
            <a:r>
              <a:rPr lang="ru-RU" altLang="ru-RU" sz="2600" dirty="0" err="1"/>
              <a:t>користувачів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Інтернету</a:t>
            </a:r>
            <a:r>
              <a:rPr lang="ru-RU" altLang="ru-RU" sz="2600" dirty="0"/>
              <a:t> є </a:t>
            </a:r>
            <a:r>
              <a:rPr lang="ru-RU" altLang="ru-RU" sz="2600" dirty="0" err="1"/>
              <a:t>залежними</a:t>
            </a:r>
            <a:r>
              <a:rPr lang="ru-RU" altLang="ru-RU" sz="2600" dirty="0"/>
              <a:t>. У </a:t>
            </a:r>
            <a:r>
              <a:rPr lang="ru-RU" altLang="ru-RU" sz="2600" dirty="0" err="1"/>
              <a:t>деяких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країнах</a:t>
            </a:r>
            <a:r>
              <a:rPr lang="ru-RU" altLang="ru-RU" sz="2600" dirty="0"/>
              <a:t> (</a:t>
            </a:r>
            <a:r>
              <a:rPr lang="ru-RU" altLang="ru-RU" sz="2600" dirty="0" err="1"/>
              <a:t>Великобританія</a:t>
            </a:r>
            <a:r>
              <a:rPr lang="ru-RU" altLang="ru-RU" sz="2600" dirty="0"/>
              <a:t>, США, </a:t>
            </a:r>
            <a:r>
              <a:rPr lang="ru-RU" altLang="ru-RU" sz="2600" dirty="0" err="1"/>
              <a:t>Японія</a:t>
            </a:r>
            <a:r>
              <a:rPr lang="ru-RU" altLang="ru-RU" sz="2600" dirty="0"/>
              <a:t>) </a:t>
            </a:r>
            <a:r>
              <a:rPr lang="ru-RU" altLang="ru-RU" sz="2600" dirty="0" err="1"/>
              <a:t>вже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відкрили</a:t>
            </a:r>
            <a:r>
              <a:rPr lang="ru-RU" altLang="ru-RU" sz="2600" dirty="0"/>
              <a:t> </a:t>
            </a:r>
            <a:r>
              <a:rPr lang="ru-RU" altLang="ru-RU" sz="2600" dirty="0" err="1"/>
              <a:t>лікарні</a:t>
            </a:r>
            <a:r>
              <a:rPr lang="ru-RU" altLang="ru-RU" sz="2600" dirty="0"/>
              <a:t> для </a:t>
            </a:r>
            <a:r>
              <a:rPr lang="ru-RU" altLang="ru-RU" sz="2600" dirty="0" err="1"/>
              <a:t>лікування</a:t>
            </a:r>
            <a:r>
              <a:rPr lang="ru-RU" altLang="ru-RU" sz="2600" dirty="0"/>
              <a:t> </a:t>
            </a:r>
            <a:r>
              <a:rPr lang="ru-RU" altLang="ru-RU" sz="2600" dirty="0" err="1"/>
              <a:t>інтернет-залежності</a:t>
            </a:r>
            <a:r>
              <a:rPr lang="ru-RU" altLang="ru-RU" sz="2600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2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/>
              <a:t>У Фінляндії не беруть в армію з діагнозом «комп’ютерна залежність».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dirty="0"/>
              <a:t>Довге знаходження перед монітором може викликати порушення зору, постави, зниження імунітету, головні болі, апатію, дратливість, втому, безсоння. Доросла людина відчуває себе «вичавленим і спустошеним» після кількох годин роботи за комп’ютером, що ж говорити про підлітка.</a:t>
            </a:r>
            <a:endParaRPr lang="x-none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Tri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7263" y="3335338"/>
            <a:ext cx="3290887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350" y="623888"/>
            <a:ext cx="10906125" cy="560705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1" name="Заголовок 1"/>
          <p:cNvSpPr>
            <a:spLocks noGrp="1"/>
          </p:cNvSpPr>
          <p:nvPr>
            <p:ph type="title"/>
          </p:nvPr>
        </p:nvSpPr>
        <p:spPr>
          <a:xfrm>
            <a:off x="1076325" y="1189038"/>
            <a:ext cx="3119438" cy="4479925"/>
          </a:xfrm>
        </p:spPr>
        <p:txBody>
          <a:bodyPr/>
          <a:lstStyle/>
          <a:p>
            <a:pPr algn="r"/>
            <a:r>
              <a:rPr lang="uk-UA" sz="4000" b="1" i="1" smtClean="0"/>
              <a:t>Основні типи нтернет - залежності</a:t>
            </a:r>
            <a:endParaRPr lang="ru-RU" sz="4000" b="1" i="1" smtClean="0"/>
          </a:p>
        </p:txBody>
      </p:sp>
      <p:cxnSp>
        <p:nvCxnSpPr>
          <p:cNvPr id="14" name="Straight Connector 13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1852613"/>
            <a:ext cx="0" cy="3236912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Місце для вмісту 2"/>
          <p:cNvSpPr>
            <a:spLocks noGrp="1"/>
          </p:cNvSpPr>
          <p:nvPr>
            <p:ph idx="1"/>
          </p:nvPr>
        </p:nvSpPr>
        <p:spPr>
          <a:xfrm>
            <a:off x="5254625" y="1649413"/>
            <a:ext cx="4703763" cy="4019550"/>
          </a:xfrm>
        </p:spPr>
        <p:txBody>
          <a:bodyPr anchor="ctr"/>
          <a:lstStyle/>
          <a:p>
            <a:r>
              <a:rPr lang="uk-UA" sz="2400" b="1" smtClean="0"/>
              <a:t>Нав’язливий веб-серфінг</a:t>
            </a:r>
          </a:p>
          <a:p>
            <a:r>
              <a:rPr lang="uk-UA" sz="2400" b="1" smtClean="0"/>
              <a:t>Пристрасть до віртуального спілкування та віртуального знайомства</a:t>
            </a:r>
          </a:p>
          <a:p>
            <a:r>
              <a:rPr lang="uk-UA" sz="2400" b="1" smtClean="0"/>
              <a:t>Ігрова залежність</a:t>
            </a:r>
          </a:p>
          <a:p>
            <a:r>
              <a:rPr lang="uk-UA" sz="2400" b="1" smtClean="0"/>
              <a:t>Нав’язлива фінансова потреба</a:t>
            </a:r>
          </a:p>
          <a:p>
            <a:r>
              <a:rPr lang="uk-UA" sz="2400" b="1" smtClean="0"/>
              <a:t>Пристрасть до перегляду фільмів через Інтернет</a:t>
            </a:r>
          </a:p>
          <a:p>
            <a:r>
              <a:rPr lang="uk-UA" sz="2400" b="1" smtClean="0"/>
              <a:t>Кіберсексуальна залежність - </a:t>
            </a:r>
            <a:r>
              <a:rPr lang="uk-UA" altLang="ru-RU" sz="2400" b="1" smtClean="0"/>
              <a:t>нав’язливий потяг до відвідування порносайтів.</a:t>
            </a:r>
            <a:endParaRPr lang="ru-RU" sz="2400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855663"/>
            <a:ext cx="4560887" cy="11287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Веб-</a:t>
            </a:r>
            <a:r>
              <a:rPr lang="ru-RU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серфінг</a:t>
            </a:r>
            <a:endParaRPr lang="x-none" sz="4000" dirty="0"/>
          </a:p>
        </p:txBody>
      </p:sp>
      <p:grpSp>
        <p:nvGrpSpPr>
          <p:cNvPr id="31748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1084263"/>
            <a:ext cx="355600" cy="67310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0" y="823811"/>
              <a:ext cx="87214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58570" y="823811"/>
              <a:ext cx="196626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163" y="2090738"/>
            <a:ext cx="4297362" cy="26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0" name="Місце для вмісту 2"/>
          <p:cNvSpPr>
            <a:spLocks noGrp="1"/>
          </p:cNvSpPr>
          <p:nvPr>
            <p:ph idx="1"/>
          </p:nvPr>
        </p:nvSpPr>
        <p:spPr>
          <a:xfrm>
            <a:off x="590550" y="2330450"/>
            <a:ext cx="4559300" cy="3979863"/>
          </a:xfrm>
        </p:spPr>
        <p:txBody>
          <a:bodyPr anchor="ctr"/>
          <a:lstStyle/>
          <a:p>
            <a:r>
              <a:rPr lang="ru-RU" altLang="ru-RU" sz="3200" smtClean="0">
                <a:latin typeface="Century Schoolbook" pitchFamily="18" charset="0"/>
              </a:rPr>
              <a:t>нескінченні подорожі по Всесвітній павутині, пошук інформації.</a:t>
            </a:r>
          </a:p>
          <a:p>
            <a:endParaRPr lang="ru-RU" sz="2000" smtClean="0"/>
          </a:p>
        </p:txBody>
      </p:sp>
      <p:sp>
        <p:nvSpPr>
          <p:cNvPr id="17" name="Rectangle 1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8163" y="0"/>
            <a:ext cx="14938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6425" y="514350"/>
            <a:ext cx="6008688" cy="5834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3"/>
          <a:srcRect l="8208" r="23709" b="2"/>
          <a:stretch>
            <a:fillRect/>
          </a:stretch>
        </p:blipFill>
        <p:spPr bwMode="auto">
          <a:xfrm>
            <a:off x="5978525" y="800100"/>
            <a:ext cx="54244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855663"/>
            <a:ext cx="4560887" cy="1128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Залежність </a:t>
            </a:r>
            <a:r>
              <a:rPr lang="ru-R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</a:t>
            </a:r>
            <a:r>
              <a:rPr lang="ru-R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он-лайн  </a:t>
            </a:r>
            <a:r>
              <a:rPr lang="ru-R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спілкування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x-none" sz="2500" dirty="0"/>
          </a:p>
        </p:txBody>
      </p:sp>
      <p:grpSp>
        <p:nvGrpSpPr>
          <p:cNvPr id="33796" name="Group 10"/>
          <p:cNvGrpSpPr>
            <a:grpSpLocks noGrp="1" noUngrp="1" noRot="1" noChangeAspect="1" noMove="1" noResize="1"/>
          </p:cNvGrpSpPr>
          <p:nvPr/>
        </p:nvGrpSpPr>
        <p:grpSpPr bwMode="auto">
          <a:xfrm>
            <a:off x="0" y="1084263"/>
            <a:ext cx="355600" cy="67310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0" y="823811"/>
              <a:ext cx="87214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158570" y="823811"/>
              <a:ext cx="196626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163" y="2090738"/>
            <a:ext cx="4297362" cy="26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8" name="Місце для вмісту 2"/>
          <p:cNvSpPr>
            <a:spLocks noGrp="1"/>
          </p:cNvSpPr>
          <p:nvPr>
            <p:ph idx="1"/>
          </p:nvPr>
        </p:nvSpPr>
        <p:spPr>
          <a:xfrm>
            <a:off x="590550" y="2330450"/>
            <a:ext cx="4559300" cy="3979863"/>
          </a:xfrm>
        </p:spPr>
        <p:txBody>
          <a:bodyPr anchor="ctr"/>
          <a:lstStyle/>
          <a:p>
            <a:r>
              <a:rPr lang="ru-RU" altLang="ru-RU" sz="2000" smtClean="0">
                <a:latin typeface="Century Schoolbook" pitchFamily="18" charset="0"/>
              </a:rPr>
              <a:t>Ця залежність пов'язана з надмірною любов'ю до спілкування, або його нестачею. Також може бути викликана браком часу на реальне спілкування. </a:t>
            </a:r>
          </a:p>
          <a:p>
            <a:endParaRPr lang="ru-RU" sz="2000" smtClean="0"/>
          </a:p>
        </p:txBody>
      </p:sp>
      <p:sp>
        <p:nvSpPr>
          <p:cNvPr id="17" name="Rectangle 1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8163" y="0"/>
            <a:ext cx="14938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6425" y="514350"/>
            <a:ext cx="6008688" cy="5834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801" name="Рисунок 3"/>
          <p:cNvPicPr>
            <a:picLocks noChangeAspect="1"/>
          </p:cNvPicPr>
          <p:nvPr/>
        </p:nvPicPr>
        <p:blipFill>
          <a:blip r:embed="rId2"/>
          <a:srcRect l="21512" r="1379" b="2"/>
          <a:stretch>
            <a:fillRect/>
          </a:stretch>
        </p:blipFill>
        <p:spPr bwMode="auto">
          <a:xfrm>
            <a:off x="5978525" y="800100"/>
            <a:ext cx="54244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/>
              <a:ext uri="{C183D7F6-B498-43B3-948B-1728B52AA6E4}"/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9763" y="614363"/>
            <a:ext cx="10907712" cy="1893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09625"/>
            <a:ext cx="10174287" cy="1554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Кіберсексуальна        залежність</a:t>
            </a:r>
            <a:endParaRPr lang="x-none" sz="4800"/>
          </a:p>
        </p:txBody>
      </p:sp>
      <p:cxnSp>
        <p:nvCxnSpPr>
          <p:cNvPr id="18" name="Straight Connector 17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8200" y="6484938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Місце для вмісту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: Shap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518650" y="5486400"/>
            <a:ext cx="2673350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0" y="1611313"/>
            <a:ext cx="47783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rc 1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02163" y="650875"/>
            <a:ext cx="2987675" cy="2987675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425"/>
            <a:ext cx="5257800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Нав'язлива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фінансова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потреба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x-none" sz="2800" dirty="0"/>
          </a:p>
        </p:txBody>
      </p:sp>
      <p:sp>
        <p:nvSpPr>
          <p:cNvPr id="35847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984375"/>
            <a:ext cx="5257800" cy="4192588"/>
          </a:xfrm>
        </p:spPr>
        <p:txBody>
          <a:bodyPr/>
          <a:lstStyle/>
          <a:p>
            <a:r>
              <a:rPr lang="ru-RU" altLang="ru-RU" smtClean="0">
                <a:latin typeface="Century Schoolbook" pitchFamily="18" charset="0"/>
              </a:rPr>
              <a:t>Гра по мережі в азартні ігри, непотрібні покупки в інтернет-магазинах або постійні участі в інтернет-аукціонах.</a:t>
            </a:r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09213" y="0"/>
            <a:ext cx="1135062" cy="47783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Ігрова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залежність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x-none" dirty="0"/>
          </a:p>
        </p:txBody>
      </p:sp>
      <p:sp>
        <p:nvSpPr>
          <p:cNvPr id="28" name="Arc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V="1">
            <a:off x="555625" y="2182813"/>
            <a:ext cx="4083050" cy="40830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/>
              <a:t> </a:t>
            </a:r>
            <a:r>
              <a:rPr lang="ru-RU" sz="2000" b="1" err="1"/>
              <a:t>Вченими</a:t>
            </a:r>
            <a:r>
              <a:rPr lang="ru-RU" sz="2000" b="1"/>
              <a:t> </a:t>
            </a:r>
            <a:r>
              <a:rPr lang="ru-RU" sz="2000" b="1" err="1"/>
              <a:t>висунуто</a:t>
            </a:r>
            <a:r>
              <a:rPr lang="ru-RU" sz="2000" b="1"/>
              <a:t> 3 </a:t>
            </a:r>
            <a:r>
              <a:rPr lang="ru-RU" sz="2000" b="1" err="1"/>
              <a:t>основні</a:t>
            </a:r>
            <a:r>
              <a:rPr lang="ru-RU" sz="2000" b="1"/>
              <a:t> </a:t>
            </a:r>
            <a:r>
              <a:rPr lang="ru-RU" sz="2000" b="1" err="1"/>
              <a:t>версії</a:t>
            </a:r>
            <a:r>
              <a:rPr lang="ru-RU" sz="2000" b="1"/>
              <a:t> </a:t>
            </a:r>
            <a:r>
              <a:rPr lang="ru-RU" sz="2000" b="1" err="1"/>
              <a:t>виникнення</a:t>
            </a:r>
            <a:r>
              <a:rPr lang="ru-RU" sz="2000" b="1"/>
              <a:t> </a:t>
            </a:r>
            <a:r>
              <a:rPr lang="ru-RU" sz="2000" b="1" err="1"/>
              <a:t>ігроманії</a:t>
            </a:r>
            <a:r>
              <a:rPr lang="ru-RU" sz="2000" b="1"/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ru-RU" sz="2000" b="1"/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/>
              <a:t>Перша </a:t>
            </a:r>
            <a:r>
              <a:rPr lang="ru-RU" sz="2000" b="1" err="1"/>
              <a:t>відображає</a:t>
            </a:r>
            <a:r>
              <a:rPr lang="ru-RU" sz="2000" b="1"/>
              <a:t> </a:t>
            </a:r>
            <a:r>
              <a:rPr lang="ru-RU" sz="2000" b="1" err="1"/>
              <a:t>теорію</a:t>
            </a:r>
            <a:r>
              <a:rPr lang="ru-RU" sz="2000" b="1"/>
              <a:t> </a:t>
            </a:r>
            <a:r>
              <a:rPr lang="ru-RU" sz="2000" b="1" err="1"/>
              <a:t>Зігмунда</a:t>
            </a:r>
            <a:r>
              <a:rPr lang="ru-RU" sz="2000" b="1"/>
              <a:t> Фрейда, </a:t>
            </a:r>
            <a:r>
              <a:rPr lang="ru-RU" sz="2000" b="1" err="1"/>
              <a:t>згідно</a:t>
            </a:r>
            <a:r>
              <a:rPr lang="ru-RU" sz="2000" b="1"/>
              <a:t> з </a:t>
            </a:r>
            <a:r>
              <a:rPr lang="ru-RU" sz="2000" b="1" err="1"/>
              <a:t>якою</a:t>
            </a:r>
            <a:r>
              <a:rPr lang="ru-RU" sz="2000" b="1"/>
              <a:t> </a:t>
            </a:r>
            <a:r>
              <a:rPr lang="ru-RU" sz="2000" b="1" err="1"/>
              <a:t>людина</a:t>
            </a:r>
            <a:r>
              <a:rPr lang="ru-RU" sz="2000" b="1"/>
              <a:t> </a:t>
            </a:r>
            <a:r>
              <a:rPr lang="ru-RU" sz="2000" b="1" err="1"/>
              <a:t>захоплюється</a:t>
            </a:r>
            <a:r>
              <a:rPr lang="ru-RU" sz="2000" b="1"/>
              <a:t> </a:t>
            </a:r>
            <a:r>
              <a:rPr lang="ru-RU" sz="2000" b="1" err="1"/>
              <a:t>грою</a:t>
            </a:r>
            <a:r>
              <a:rPr lang="ru-RU" sz="2000" b="1"/>
              <a:t> через </a:t>
            </a:r>
            <a:r>
              <a:rPr lang="ru-RU" sz="2000" b="1" err="1"/>
              <a:t>нестачу</a:t>
            </a:r>
            <a:r>
              <a:rPr lang="ru-RU" sz="2000" b="1"/>
              <a:t> </a:t>
            </a:r>
            <a:r>
              <a:rPr lang="ru-RU" sz="2000" b="1" err="1"/>
              <a:t>материнської</a:t>
            </a:r>
            <a:r>
              <a:rPr lang="ru-RU" sz="2000" b="1"/>
              <a:t> </a:t>
            </a:r>
            <a:r>
              <a:rPr lang="ru-RU" sz="2000" b="1" err="1"/>
              <a:t>турботи</a:t>
            </a:r>
            <a:r>
              <a:rPr lang="ru-RU" sz="2000" b="1"/>
              <a:t> і </a:t>
            </a:r>
            <a:r>
              <a:rPr lang="ru-RU" sz="2000" b="1" err="1"/>
              <a:t>любові</a:t>
            </a:r>
            <a:r>
              <a:rPr lang="ru-RU" sz="2000" b="1"/>
              <a:t> в </a:t>
            </a:r>
            <a:r>
              <a:rPr lang="ru-RU" sz="2000" b="1" err="1"/>
              <a:t>дитячому</a:t>
            </a:r>
            <a:r>
              <a:rPr lang="ru-RU" sz="2000" b="1"/>
              <a:t> </a:t>
            </a:r>
            <a:r>
              <a:rPr lang="ru-RU" sz="2000" b="1" err="1"/>
              <a:t>віці</a:t>
            </a:r>
            <a:r>
              <a:rPr lang="ru-RU" sz="2000" b="1"/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/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err="1"/>
              <a:t>Інша</a:t>
            </a:r>
            <a:r>
              <a:rPr lang="ru-RU" sz="2000" b="1"/>
              <a:t> </a:t>
            </a:r>
            <a:r>
              <a:rPr lang="ru-RU" sz="2000" b="1" err="1"/>
              <a:t>версія</a:t>
            </a:r>
            <a:r>
              <a:rPr lang="ru-RU" sz="2000" b="1"/>
              <a:t> </a:t>
            </a:r>
            <a:r>
              <a:rPr lang="ru-RU" sz="2000" b="1" err="1"/>
              <a:t>полягає</a:t>
            </a:r>
            <a:r>
              <a:rPr lang="ru-RU" sz="2000" b="1"/>
              <a:t> в </a:t>
            </a:r>
            <a:r>
              <a:rPr lang="ru-RU" sz="2000" b="1" err="1"/>
              <a:t>фізіологічних</a:t>
            </a:r>
            <a:r>
              <a:rPr lang="ru-RU" sz="2000" b="1"/>
              <a:t> </a:t>
            </a:r>
            <a:r>
              <a:rPr lang="ru-RU" sz="2000" b="1" err="1"/>
              <a:t>показниках</a:t>
            </a:r>
            <a:r>
              <a:rPr lang="ru-RU" sz="2000" b="1"/>
              <a:t>: </a:t>
            </a:r>
            <a:r>
              <a:rPr lang="ru-RU" sz="2000" b="1" err="1"/>
              <a:t>ігроманія</a:t>
            </a:r>
            <a:r>
              <a:rPr lang="ru-RU" sz="2000" b="1"/>
              <a:t> </a:t>
            </a:r>
            <a:r>
              <a:rPr lang="ru-RU" sz="2000" b="1" err="1"/>
              <a:t>може</a:t>
            </a:r>
            <a:r>
              <a:rPr lang="ru-RU" sz="2000" b="1"/>
              <a:t> </a:t>
            </a:r>
            <a:r>
              <a:rPr lang="ru-RU" sz="2000" b="1" err="1"/>
              <a:t>виникнути</a:t>
            </a:r>
            <a:r>
              <a:rPr lang="ru-RU" sz="2000" b="1"/>
              <a:t> </a:t>
            </a:r>
            <a:r>
              <a:rPr lang="ru-RU" sz="2000" b="1" err="1"/>
              <a:t>внаслідок</a:t>
            </a:r>
            <a:r>
              <a:rPr lang="ru-RU" sz="2000" b="1"/>
              <a:t> </a:t>
            </a:r>
            <a:r>
              <a:rPr lang="ru-RU" sz="2000" b="1" err="1"/>
              <a:t>зниження</a:t>
            </a:r>
            <a:r>
              <a:rPr lang="ru-RU" sz="2000" b="1"/>
              <a:t> в </a:t>
            </a:r>
            <a:r>
              <a:rPr lang="ru-RU" sz="2000" b="1" err="1"/>
              <a:t>організмі</a:t>
            </a:r>
            <a:r>
              <a:rPr lang="ru-RU" sz="2000" b="1"/>
              <a:t> </a:t>
            </a:r>
            <a:r>
              <a:rPr lang="ru-RU" sz="2000" b="1" err="1"/>
              <a:t>рівня</a:t>
            </a:r>
            <a:r>
              <a:rPr lang="ru-RU" sz="2000" b="1"/>
              <a:t> </a:t>
            </a:r>
            <a:r>
              <a:rPr lang="ru-RU" sz="2000" b="1" err="1"/>
              <a:t>дофаміну</a:t>
            </a:r>
            <a:r>
              <a:rPr lang="ru-RU" sz="2000" b="1"/>
              <a:t>, </a:t>
            </a:r>
            <a:r>
              <a:rPr lang="ru-RU" sz="2000" b="1" err="1"/>
              <a:t>який</a:t>
            </a:r>
            <a:r>
              <a:rPr lang="ru-RU" sz="2000" b="1"/>
              <a:t>  </a:t>
            </a:r>
            <a:r>
              <a:rPr lang="ru-RU" sz="2000" b="1" err="1"/>
              <a:t>відповідає</a:t>
            </a:r>
            <a:r>
              <a:rPr lang="ru-RU" sz="2000" b="1"/>
              <a:t> за </a:t>
            </a:r>
            <a:r>
              <a:rPr lang="ru-RU" sz="2000" b="1" err="1"/>
              <a:t>відчуття</a:t>
            </a:r>
            <a:r>
              <a:rPr lang="ru-RU" sz="2000" b="1"/>
              <a:t> </a:t>
            </a:r>
            <a:r>
              <a:rPr lang="ru-RU" sz="2000" b="1" err="1"/>
              <a:t>задоволення</a:t>
            </a:r>
            <a:r>
              <a:rPr lang="ru-RU" sz="2000" b="1"/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ru-RU" sz="2000" b="1"/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err="1"/>
              <a:t>Остання</a:t>
            </a:r>
            <a:r>
              <a:rPr lang="ru-RU" sz="2000" b="1"/>
              <a:t> </a:t>
            </a:r>
            <a:r>
              <a:rPr lang="ru-RU" sz="2000" b="1" err="1"/>
              <a:t>версія</a:t>
            </a:r>
            <a:r>
              <a:rPr lang="ru-RU" sz="2000" b="1"/>
              <a:t>, яку </a:t>
            </a:r>
            <a:r>
              <a:rPr lang="ru-RU" sz="2000" b="1" err="1"/>
              <a:t>пропонують</a:t>
            </a:r>
            <a:r>
              <a:rPr lang="ru-RU" sz="2000" b="1"/>
              <a:t> нам </a:t>
            </a:r>
            <a:r>
              <a:rPr lang="ru-RU" sz="2000" b="1" err="1"/>
              <a:t>учені</a:t>
            </a:r>
            <a:r>
              <a:rPr lang="ru-RU" sz="2000" b="1"/>
              <a:t>, - </a:t>
            </a:r>
            <a:r>
              <a:rPr lang="ru-RU" sz="2000" b="1" err="1"/>
              <a:t>особливості</a:t>
            </a:r>
            <a:r>
              <a:rPr lang="ru-RU" sz="2000" b="1"/>
              <a:t> характеру </a:t>
            </a:r>
            <a:r>
              <a:rPr lang="ru-RU" sz="2000" b="1" err="1"/>
              <a:t>або</a:t>
            </a:r>
            <a:r>
              <a:rPr lang="ru-RU" sz="2000" b="1"/>
              <a:t> склад </a:t>
            </a:r>
            <a:r>
              <a:rPr lang="ru-RU" sz="2000" b="1" err="1"/>
              <a:t>психіки</a:t>
            </a:r>
            <a:r>
              <a:rPr lang="ru-RU" sz="2000" b="1"/>
              <a:t>. Просто на даний момент </a:t>
            </a:r>
            <a:r>
              <a:rPr lang="ru-RU" sz="2000" b="1" err="1"/>
              <a:t>людина</a:t>
            </a:r>
            <a:r>
              <a:rPr lang="ru-RU" sz="2000" b="1"/>
              <a:t> не </a:t>
            </a:r>
            <a:r>
              <a:rPr lang="ru-RU" sz="2000" b="1" err="1"/>
              <a:t>задоволена</a:t>
            </a:r>
            <a:r>
              <a:rPr lang="ru-RU" sz="2000" b="1"/>
              <a:t> </a:t>
            </a:r>
            <a:r>
              <a:rPr lang="ru-RU" sz="2000" b="1" err="1"/>
              <a:t>своїм</a:t>
            </a:r>
            <a:r>
              <a:rPr lang="ru-RU" sz="2000" b="1"/>
              <a:t> </a:t>
            </a:r>
            <a:r>
              <a:rPr lang="ru-RU" sz="2000" b="1" err="1"/>
              <a:t>життям</a:t>
            </a:r>
            <a:r>
              <a:rPr lang="ru-RU" sz="2000" b="1"/>
              <a:t>, а </a:t>
            </a:r>
            <a:r>
              <a:rPr lang="ru-RU" sz="2000" b="1" err="1"/>
              <a:t>занурення</a:t>
            </a:r>
            <a:r>
              <a:rPr lang="ru-RU" sz="2000" b="1"/>
              <a:t> в </a:t>
            </a:r>
            <a:r>
              <a:rPr lang="ru-RU" sz="2000" b="1" err="1"/>
              <a:t>гру</a:t>
            </a:r>
            <a:r>
              <a:rPr lang="ru-RU" sz="2000" b="1"/>
              <a:t> </a:t>
            </a:r>
            <a:r>
              <a:rPr lang="ru-RU" sz="2000" b="1" err="1"/>
              <a:t>допомагає</a:t>
            </a:r>
            <a:r>
              <a:rPr lang="ru-RU" sz="2000" b="1"/>
              <a:t> </a:t>
            </a:r>
            <a:r>
              <a:rPr lang="ru-RU" sz="2000" b="1" err="1"/>
              <a:t>йому</a:t>
            </a:r>
            <a:r>
              <a:rPr lang="ru-RU" sz="2000" b="1"/>
              <a:t> </a:t>
            </a:r>
            <a:r>
              <a:rPr lang="ru-RU" sz="2000" b="1" err="1"/>
              <a:t>розслабитися</a:t>
            </a:r>
            <a:r>
              <a:rPr lang="ru-RU" sz="2000" b="1"/>
              <a:t> і </a:t>
            </a:r>
            <a:r>
              <a:rPr lang="ru-RU" sz="2000" b="1" err="1"/>
              <a:t>ні</a:t>
            </a:r>
            <a:r>
              <a:rPr lang="ru-RU" sz="2000" b="1"/>
              <a:t> про </a:t>
            </a:r>
            <a:r>
              <a:rPr lang="ru-RU" sz="2000" b="1" err="1"/>
              <a:t>що</a:t>
            </a:r>
            <a:r>
              <a:rPr lang="ru-RU" sz="2000" b="1"/>
              <a:t> не </a:t>
            </a:r>
            <a:r>
              <a:rPr lang="ru-RU" sz="2000" b="1" err="1"/>
              <a:t>думати</a:t>
            </a:r>
            <a:r>
              <a:rPr lang="ru-RU" sz="2000" b="1"/>
              <a:t> за </a:t>
            </a:r>
            <a:r>
              <a:rPr lang="ru-RU" sz="2000" b="1" err="1"/>
              <a:t>винятком</a:t>
            </a:r>
            <a:r>
              <a:rPr lang="ru-RU" sz="2000" b="1"/>
              <a:t> </a:t>
            </a:r>
            <a:r>
              <a:rPr lang="ru-RU" sz="2000" b="1" err="1"/>
              <a:t>гри</a:t>
            </a:r>
            <a:endParaRPr lang="x-none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1114425" y="2960688"/>
            <a:ext cx="4035425" cy="2387600"/>
          </a:xfrm>
        </p:spPr>
        <p:txBody>
          <a:bodyPr anchor="t"/>
          <a:lstStyle/>
          <a:p>
            <a:r>
              <a:rPr lang="en-US" altLang="ru-RU" sz="3000" b="1" smtClean="0"/>
              <a:t>Статистика так розподіляє мережеві послуги за частотою інтернет-залежності:</a:t>
            </a:r>
            <a:r>
              <a:rPr lang="en-US" altLang="ru-RU" sz="3000" smtClean="0"/>
              <a:t/>
            </a:r>
            <a:br>
              <a:rPr lang="en-US" altLang="ru-RU" sz="3000" smtClean="0"/>
            </a:br>
            <a:endParaRPr lang="en-US" sz="3000" smtClean="0"/>
          </a:p>
        </p:txBody>
      </p:sp>
      <p:grpSp>
        <p:nvGrpSpPr>
          <p:cNvPr id="12" name="Group 11">
            <a:extLst>
              <a:ext uri="{FF2B5EF4-FFF2-40B4-BE49-F238E27FC236}"/>
              <a:ext uri="{C183D7F6-B498-43B3-948B-1728B52AA6E4}"/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Rectangle 1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8163" y="0"/>
            <a:ext cx="14938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6425" y="392113"/>
            <a:ext cx="6008688" cy="6016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9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22963" y="1538288"/>
            <a:ext cx="5535612" cy="37226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Rectangle 103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7000" y="-2667000"/>
            <a:ext cx="6858000" cy="1219200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Rectangle 10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Rectangle 103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663" y="-1685925"/>
            <a:ext cx="4894262" cy="1219358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04813" y="566738"/>
            <a:ext cx="10948987" cy="5610225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  <a:spcAft>
                <a:spcPts val="800"/>
              </a:spcAft>
            </a:pPr>
            <a:r>
              <a:rPr lang="ru-RU" sz="4000" b="1" smtClean="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rPr>
              <a:t>Субкультура</a:t>
            </a:r>
            <a:r>
              <a:rPr lang="ru-RU" i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uk-UA" i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- </a:t>
            </a:r>
            <a:r>
              <a:rPr lang="ru-RU" b="1" smtClean="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rPr>
              <a:t>соціальне угрупування, кожен з його представників сам себе до нього зараховує. </a:t>
            </a:r>
            <a:endParaRPr lang="uk-UA" b="1" smtClean="0">
              <a:solidFill>
                <a:schemeClr val="bg2"/>
              </a:solidFill>
              <a:latin typeface="Verdana" pitchFamily="34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Aft>
                <a:spcPts val="800"/>
              </a:spcAft>
            </a:pPr>
            <a:r>
              <a:rPr lang="ru-RU" b="1" smtClean="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rPr>
              <a:t>Члени такого угрупування можуть формувати групи безпосереднього спілкування (компанії, клуби, тусовки), але їхній зв'язок одне з одним може відбуватися і віртуально, завдяки захопленню одним героєм.</a:t>
            </a:r>
            <a:endParaRPr lang="ru-RU" b="1" smtClean="0">
              <a:solidFill>
                <a:schemeClr val="bg2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1766550" cy="2062163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0" name="Заголовок 1"/>
          <p:cNvSpPr>
            <a:spLocks noGrp="1"/>
          </p:cNvSpPr>
          <p:nvPr>
            <p:ph type="title"/>
          </p:nvPr>
        </p:nvSpPr>
        <p:spPr>
          <a:xfrm>
            <a:off x="1136650" y="609600"/>
            <a:ext cx="9393238" cy="1330325"/>
          </a:xfrm>
        </p:spPr>
        <p:txBody>
          <a:bodyPr/>
          <a:lstStyle/>
          <a:p>
            <a:r>
              <a:rPr lang="uk-UA" altLang="ru-RU" b="1" smtClean="0">
                <a:latin typeface="Garamond" pitchFamily="18" charset="0"/>
              </a:rPr>
              <a:t>Стадії Інтернет-залежності:</a:t>
            </a:r>
            <a:r>
              <a:rPr lang="uk-UA" altLang="ru-RU" smtClean="0">
                <a:latin typeface="Garamond" pitchFamily="18" charset="0"/>
              </a:rPr>
              <a:t/>
            </a:r>
            <a:br>
              <a:rPr lang="uk-UA" altLang="ru-RU" smtClean="0">
                <a:latin typeface="Garamond" pitchFamily="18" charset="0"/>
              </a:rPr>
            </a:br>
            <a:endParaRPr lang="ru-RU" smtClean="0"/>
          </a:p>
        </p:txBody>
      </p:sp>
      <p:sp>
        <p:nvSpPr>
          <p:cNvPr id="39941" name="Місце для вмісту 2"/>
          <p:cNvSpPr>
            <a:spLocks noGrp="1"/>
          </p:cNvSpPr>
          <p:nvPr>
            <p:ph idx="1"/>
          </p:nvPr>
        </p:nvSpPr>
        <p:spPr>
          <a:xfrm>
            <a:off x="1136650" y="2198688"/>
            <a:ext cx="4959350" cy="39179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2000" b="1" smtClean="0">
                <a:latin typeface="Garamond" pitchFamily="18" charset="0"/>
              </a:rPr>
              <a:t>I</a:t>
            </a:r>
            <a:r>
              <a:rPr lang="uk-UA" altLang="ru-RU" sz="2000" b="1" smtClean="0">
                <a:latin typeface="Garamond" pitchFamily="18" charset="0"/>
              </a:rPr>
              <a:t> стадія  </a:t>
            </a:r>
            <a:r>
              <a:rPr lang="uk-UA" altLang="ru-RU" sz="2000" smtClean="0">
                <a:latin typeface="Garamond" pitchFamily="18" charset="0"/>
              </a:rPr>
              <a:t>- це легкий розлад. Через захоплення новою іграшкою підліток перестає займатися іншими видами діяльності.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2000" b="1" smtClean="0">
                <a:latin typeface="Garamond" pitchFamily="18" charset="0"/>
              </a:rPr>
              <a:t>II</a:t>
            </a:r>
            <a:r>
              <a:rPr lang="uk-UA" altLang="ru-RU" sz="2000" b="1" smtClean="0">
                <a:latin typeface="Garamond" pitchFamily="18" charset="0"/>
              </a:rPr>
              <a:t> стадія </a:t>
            </a:r>
            <a:r>
              <a:rPr lang="uk-UA" altLang="ru-RU" sz="2000" smtClean="0">
                <a:latin typeface="Garamond" pitchFamily="18" charset="0"/>
              </a:rPr>
              <a:t>- наростання  симптомів. У користувача порушується увага, знижується працездатність, з’являються нав’язливі думки, безсоння.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2000" b="1" smtClean="0">
                <a:latin typeface="Garamond" pitchFamily="18" charset="0"/>
              </a:rPr>
              <a:t>III</a:t>
            </a:r>
            <a:r>
              <a:rPr lang="uk-UA" altLang="ru-RU" sz="2000" b="1" smtClean="0">
                <a:latin typeface="Garamond" pitchFamily="18" charset="0"/>
              </a:rPr>
              <a:t> стадія </a:t>
            </a:r>
            <a:r>
              <a:rPr lang="uk-UA" altLang="ru-RU" sz="2000" smtClean="0">
                <a:latin typeface="Garamond" pitchFamily="18" charset="0"/>
              </a:rPr>
              <a:t>– це соціальна дезадаптація. Користувач вже не одержує задоволення від спілкування через Інтернет , але все ж таки постійно «висить» на сайтах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uk-UA" altLang="ru-RU" sz="2000" smtClean="0">
              <a:latin typeface="Garamond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sz="2000" smtClean="0"/>
          </a:p>
        </p:txBody>
      </p:sp>
      <p:pic>
        <p:nvPicPr>
          <p:cNvPr id="39942" name="Рисунок 5"/>
          <p:cNvPicPr>
            <a:picLocks noChangeAspect="1"/>
          </p:cNvPicPr>
          <p:nvPr/>
        </p:nvPicPr>
        <p:blipFill>
          <a:blip r:embed="rId3"/>
          <a:srcRect b="11282"/>
          <a:stretch>
            <a:fillRect/>
          </a:stretch>
        </p:blipFill>
        <p:spPr bwMode="auto">
          <a:xfrm>
            <a:off x="6719888" y="2362200"/>
            <a:ext cx="47879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: Shap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5381625" y="6208713"/>
            <a:ext cx="6810375" cy="649287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reeform: Shap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09213" y="0"/>
            <a:ext cx="1135062" cy="47783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smtClean="0"/>
              <a:t>Ознаки комп’ютерної залежності </a:t>
            </a:r>
            <a:endParaRPr lang="ru-RU" sz="5400" b="1" smtClean="0"/>
          </a:p>
        </p:txBody>
      </p:sp>
      <p:sp>
        <p:nvSpPr>
          <p:cNvPr id="25" name="Arc 2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V="1">
            <a:off x="555625" y="2182813"/>
            <a:ext cx="4083050" cy="40830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90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Втрачання інтересу до інших занять.</a:t>
            </a:r>
          </a:p>
          <a:p>
            <a:r>
              <a:rPr lang="uk-UA" smtClean="0"/>
              <a:t>Спілкування однолітками починає зводитися тільки до комп’ютерних ігор.</a:t>
            </a:r>
          </a:p>
          <a:p>
            <a:r>
              <a:rPr lang="uk-UA" smtClean="0"/>
              <a:t>Втрачання контролю над часом, проведеним за екраном.</a:t>
            </a:r>
          </a:p>
          <a:p>
            <a:r>
              <a:rPr lang="uk-UA" smtClean="0"/>
              <a:t>Приймання їжі біля комп’ютера.</a:t>
            </a:r>
          </a:p>
          <a:p>
            <a:r>
              <a:rPr lang="uk-UA" smtClean="0"/>
              <a:t>Відбувається поступова втрата контакту з батьками.</a:t>
            </a:r>
          </a:p>
          <a:p>
            <a:r>
              <a:rPr lang="uk-UA" smtClean="0"/>
              <a:t>На будь –які обмеження, пов’язані з комп’ютером, планшетом, ТВ або телефоном реагує нервово, сильно переживає, злиться, грубить, може плакати</a:t>
            </a:r>
          </a:p>
          <a:p>
            <a:endParaRPr lang="uk-UA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2738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/>
              <a:t>Фізичні відхилення у хворого, який страждає комп’ютерною залежністю:</a:t>
            </a:r>
            <a:endParaRPr lang="x-none" sz="3200" b="1" dirty="0"/>
          </a:p>
        </p:txBody>
      </p:sp>
      <p:pic>
        <p:nvPicPr>
          <p:cNvPr id="44036" name="Picture 5"/>
          <p:cNvPicPr>
            <a:picLocks noChangeAspect="1"/>
          </p:cNvPicPr>
          <p:nvPr/>
        </p:nvPicPr>
        <p:blipFill>
          <a:blip r:embed="rId2"/>
          <a:srcRect r="24998" b="-2"/>
          <a:stretch>
            <a:fillRect/>
          </a:stretch>
        </p:blipFill>
        <p:spPr bwMode="auto">
          <a:xfrm>
            <a:off x="6375400" y="758825"/>
            <a:ext cx="51212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!!Arc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189197" flipV="1">
            <a:off x="6261100" y="687388"/>
            <a:ext cx="5472113" cy="547211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!!Oval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48900" y="920750"/>
            <a:ext cx="790575" cy="76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09700" y="1409700"/>
            <a:ext cx="6858000" cy="403860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1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Freeform: Shape 16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72" name="Заголовок 1"/>
          <p:cNvSpPr>
            <a:spLocks noGrp="1"/>
          </p:cNvSpPr>
          <p:nvPr>
            <p:ph type="title"/>
          </p:nvPr>
        </p:nvSpPr>
        <p:spPr>
          <a:xfrm>
            <a:off x="585788" y="1684338"/>
            <a:ext cx="3116262" cy="2395537"/>
          </a:xfrm>
        </p:spPr>
        <p:txBody>
          <a:bodyPr anchor="b"/>
          <a:lstStyle/>
          <a:p>
            <a:pPr algn="r"/>
            <a:r>
              <a:rPr lang="ru-RU" sz="3700" i="1" smtClean="0">
                <a:solidFill>
                  <a:srgbClr val="FFFFFF"/>
                </a:solidFill>
                <a:latin typeface="Verdana" pitchFamily="34" charset="0"/>
              </a:rPr>
              <a:t>Ризик замкнутого простору</a:t>
            </a:r>
            <a:endParaRPr lang="ru-RU" sz="3700" smtClean="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4763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16718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4" name="Заголовок 1"/>
          <p:cNvSpPr>
            <a:spLocks noGrp="1"/>
          </p:cNvSpPr>
          <p:nvPr>
            <p:ph type="title"/>
          </p:nvPr>
        </p:nvSpPr>
        <p:spPr>
          <a:xfrm>
            <a:off x="687388" y="592138"/>
            <a:ext cx="3200400" cy="5584825"/>
          </a:xfrm>
        </p:spPr>
        <p:txBody>
          <a:bodyPr/>
          <a:lstStyle/>
          <a:p>
            <a:r>
              <a:rPr lang="uk-UA" sz="4100" b="1" smtClean="0">
                <a:solidFill>
                  <a:srgbClr val="FFFFFF"/>
                </a:solidFill>
              </a:rPr>
              <a:t>Причини комп’ютерної залежності:</a:t>
            </a:r>
            <a:br>
              <a:rPr lang="uk-UA" sz="4100" b="1" smtClean="0">
                <a:solidFill>
                  <a:srgbClr val="FFFFFF"/>
                </a:solidFill>
              </a:rPr>
            </a:br>
            <a:endParaRPr lang="ru-RU" sz="4100" b="1" smtClean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150" y="2455863"/>
            <a:ext cx="4083050" cy="40830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6" name="Місце для вмісту 2"/>
          <p:cNvSpPr>
            <a:spLocks noGrp="1"/>
          </p:cNvSpPr>
          <p:nvPr>
            <p:ph idx="1"/>
          </p:nvPr>
        </p:nvSpPr>
        <p:spPr>
          <a:xfrm>
            <a:off x="4446588" y="592138"/>
            <a:ext cx="6907212" cy="5584825"/>
          </a:xfrm>
        </p:spPr>
        <p:txBody>
          <a:bodyPr anchor="ctr"/>
          <a:lstStyle/>
          <a:p>
            <a:r>
              <a:rPr lang="uk-UA" smtClean="0"/>
              <a:t>Відсутність або недолік спілкування і теплих емоційних стосунків у сім’ї</a:t>
            </a:r>
          </a:p>
          <a:p>
            <a:r>
              <a:rPr lang="uk-UA" smtClean="0"/>
              <a:t>Відсутність серйозних захоплень</a:t>
            </a:r>
          </a:p>
          <a:p>
            <a:r>
              <a:rPr lang="uk-UA" smtClean="0"/>
              <a:t>Невміння налагоджувати бажані контакти</a:t>
            </a:r>
          </a:p>
          <a:p>
            <a:r>
              <a:rPr lang="uk-UA" smtClean="0"/>
              <a:t>Загальна невдачливість підлітка</a:t>
            </a:r>
          </a:p>
          <a:p>
            <a:r>
              <a:rPr lang="uk-UA" smtClean="0"/>
              <a:t>Схильність до швидкого «вбирання» всього нового, цікавого.</a:t>
            </a:r>
          </a:p>
          <a:p>
            <a:r>
              <a:rPr lang="uk-UA" smtClean="0"/>
              <a:t>Бажання бути «як усі» однолітки.</a:t>
            </a:r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4288" y="0"/>
            <a:ext cx="12192001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2" name="Заголовок 1"/>
          <p:cNvSpPr>
            <a:spLocks noGrp="1"/>
          </p:cNvSpPr>
          <p:nvPr>
            <p:ph type="title"/>
          </p:nvPr>
        </p:nvSpPr>
        <p:spPr>
          <a:xfrm>
            <a:off x="1136650" y="609600"/>
            <a:ext cx="3595688" cy="1330325"/>
          </a:xfrm>
        </p:spPr>
        <p:txBody>
          <a:bodyPr/>
          <a:lstStyle/>
          <a:p>
            <a:r>
              <a:rPr lang="en-US" altLang="ru-RU" smtClean="0">
                <a:latin typeface="Garamond" pitchFamily="18" charset="0"/>
              </a:rPr>
              <a:t/>
            </a:r>
            <a:br>
              <a:rPr lang="en-US" altLang="ru-RU" smtClean="0">
                <a:latin typeface="Garamond" pitchFamily="18" charset="0"/>
              </a:rPr>
            </a:br>
            <a:endParaRPr lang="ru-RU" smtClean="0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1125" y="427038"/>
            <a:ext cx="4837113" cy="5675312"/>
          </a:xfrm>
        </p:spPr>
        <p:txBody>
          <a:bodyPr>
            <a:normAutofit/>
          </a:bodyPr>
          <a:lstStyle/>
          <a:p>
            <a:r>
              <a:rPr lang="ru-RU" altLang="ru-RU" sz="4000" b="1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Залежність від комп'ютерних ігор </a:t>
            </a:r>
            <a:r>
              <a:rPr lang="ru-RU" altLang="ru-RU" sz="3600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— </a:t>
            </a:r>
          </a:p>
          <a:p>
            <a:pPr>
              <a:buFont typeface="Arial" charset="0"/>
              <a:buNone/>
            </a:pPr>
            <a:r>
              <a:rPr lang="ru-RU" altLang="ru-RU" sz="3600" i="1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форма психологічної залежності, </a:t>
            </a:r>
          </a:p>
          <a:p>
            <a:pPr>
              <a:buFont typeface="Arial" charset="0"/>
              <a:buNone/>
            </a:pPr>
            <a:r>
              <a:rPr lang="ru-RU" altLang="ru-RU" sz="3600" i="1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що виявляється в нав'язливому </a:t>
            </a:r>
          </a:p>
          <a:p>
            <a:pPr>
              <a:buFont typeface="Arial" charset="0"/>
              <a:buNone/>
            </a:pPr>
            <a:r>
              <a:rPr lang="ru-RU" altLang="ru-RU" sz="3600" i="1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захоплен</a:t>
            </a:r>
            <a:r>
              <a:rPr lang="uk-UA" altLang="ru-RU" sz="3600" i="1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н</a:t>
            </a:r>
            <a:r>
              <a:rPr lang="ru-RU" altLang="ru-RU" sz="3600" i="1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і</a:t>
            </a:r>
            <a:r>
              <a:rPr lang="en-US" altLang="ru-RU" sz="3600" i="1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 </a:t>
            </a:r>
            <a:r>
              <a:rPr lang="ru-RU" altLang="ru-RU" sz="3600" i="1" smtClean="0">
                <a:latin typeface="Calibri Light" pitchFamily="34" charset="0"/>
                <a:ea typeface="Calibri Light" pitchFamily="34" charset="0"/>
                <a:cs typeface="Calibri Light" pitchFamily="34" charset="0"/>
              </a:rPr>
              <a:t>комп'ютерними іграми.</a:t>
            </a:r>
            <a:endParaRPr lang="ru-RU" sz="3600" i="1" smtClean="0">
              <a:latin typeface="Calibri Light" pitchFamily="34" charset="0"/>
              <a:ea typeface="Calibri Light" pitchFamily="34" charset="0"/>
              <a:cs typeface="Calibri Light" pitchFamily="34" charset="0"/>
            </a:endParaRPr>
          </a:p>
        </p:txBody>
      </p:sp>
      <p:pic>
        <p:nvPicPr>
          <p:cNvPr id="48134" name="Рисунок 3"/>
          <p:cNvPicPr>
            <a:picLocks noChangeAspect="1"/>
          </p:cNvPicPr>
          <p:nvPr/>
        </p:nvPicPr>
        <p:blipFill>
          <a:blip r:embed="rId3"/>
          <a:srcRect l="15627" r="9380"/>
          <a:stretch>
            <a:fillRect/>
          </a:stretch>
        </p:blipFill>
        <p:spPr bwMode="auto">
          <a:xfrm>
            <a:off x="4948238" y="0"/>
            <a:ext cx="72437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2263" y="322263"/>
            <a:ext cx="11545887" cy="6213475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Tri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8577263" y="3335338"/>
            <a:ext cx="3290887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1350" y="623888"/>
            <a:ext cx="10906125" cy="56070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82" name="Заголовок 1"/>
          <p:cNvSpPr>
            <a:spLocks noGrp="1"/>
          </p:cNvSpPr>
          <p:nvPr>
            <p:ph type="title"/>
          </p:nvPr>
        </p:nvSpPr>
        <p:spPr>
          <a:xfrm>
            <a:off x="1006475" y="1189038"/>
            <a:ext cx="3141663" cy="4479925"/>
          </a:xfrm>
        </p:spPr>
        <p:txBody>
          <a:bodyPr/>
          <a:lstStyle/>
          <a:p>
            <a:pPr algn="r"/>
            <a:r>
              <a:rPr lang="uk-UA" sz="3600" b="1" smtClean="0">
                <a:latin typeface="Garamond" pitchFamily="18" charset="0"/>
              </a:rPr>
              <a:t>Стадії залежності від комп</a:t>
            </a:r>
            <a:r>
              <a:rPr lang="en-US" sz="3600" b="1" smtClean="0">
                <a:latin typeface="Garamond" pitchFamily="18" charset="0"/>
              </a:rPr>
              <a:t>’</a:t>
            </a:r>
            <a:r>
              <a:rPr lang="uk-UA" sz="3600" b="1" smtClean="0">
                <a:latin typeface="Garamond" pitchFamily="18" charset="0"/>
              </a:rPr>
              <a:t>ютерних ігор:</a:t>
            </a:r>
            <a:br>
              <a:rPr lang="uk-UA" sz="3600" b="1" smtClean="0">
                <a:latin typeface="Garamond" pitchFamily="18" charset="0"/>
              </a:rPr>
            </a:br>
            <a:endParaRPr lang="ru-RU" sz="3600" smtClean="0"/>
          </a:p>
        </p:txBody>
      </p:sp>
      <p:cxnSp>
        <p:nvCxnSpPr>
          <p:cNvPr id="20" name="Straight Connector 15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4550" y="1852613"/>
            <a:ext cx="0" cy="3236912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38738" y="1338263"/>
            <a:ext cx="4795837" cy="4181475"/>
          </a:xfrm>
        </p:spPr>
        <p:txBody>
          <a:bodyPr rtlCol="0" anchor="ctr">
            <a:normAutofit lnSpcReduction="10000"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uk-UA" sz="2000" dirty="0">
                <a:latin typeface="Garamond" pitchFamily="18" charset="0"/>
              </a:rPr>
              <a:t>Не залежний, на цій стадії людина в будь-який момент може відмовитися від гри і зайнятися іншими справами.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uk-UA" sz="2000" dirty="0">
              <a:latin typeface="Garamond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uk-UA" sz="2000" dirty="0">
                <a:latin typeface="Garamond" pitchFamily="18" charset="0"/>
              </a:rPr>
              <a:t>Людина також може відмовитися від гри і знайти собі заміну, але це </a:t>
            </a:r>
            <a:r>
              <a:rPr lang="uk-UA" sz="2000" dirty="0" err="1">
                <a:latin typeface="Garamond" pitchFamily="18" charset="0"/>
              </a:rPr>
              <a:t>дасться</a:t>
            </a:r>
            <a:r>
              <a:rPr lang="uk-UA" sz="2000" dirty="0">
                <a:latin typeface="Garamond" pitchFamily="18" charset="0"/>
              </a:rPr>
              <a:t> йому з великими труднощами.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uk-UA" sz="2000" dirty="0">
              <a:latin typeface="Garamond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uk-UA" sz="2000" dirty="0">
                <a:latin typeface="Garamond" pitchFamily="18" charset="0"/>
              </a:rPr>
              <a:t>Люди з важкою залежністю від тієї чи іншої гри регулярно згадують її в розмовах, так само люди важко залежні від гри витрачають на неї безліч реальних грошей, так само важка залежність супроводжується запереченням своєї залежності.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x-none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8" name="Group 9">
            <a:extLst>
              <a:ext uri="{FF2B5EF4-FFF2-40B4-BE49-F238E27FC236}"/>
              <a:ext uri="{C183D7F6-B498-43B3-948B-1728B52AA6E4}"/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9763" y="614363"/>
            <a:ext cx="10907712" cy="1893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05" name="Заголовок 1"/>
          <p:cNvSpPr>
            <a:spLocks noGrp="1"/>
          </p:cNvSpPr>
          <p:nvPr>
            <p:ph type="title"/>
          </p:nvPr>
        </p:nvSpPr>
        <p:spPr>
          <a:xfrm>
            <a:off x="1042988" y="809625"/>
            <a:ext cx="9944100" cy="1554163"/>
          </a:xfrm>
        </p:spPr>
        <p:txBody>
          <a:bodyPr/>
          <a:lstStyle/>
          <a:p>
            <a:r>
              <a:rPr lang="ru-RU" altLang="ru-RU" sz="3400" b="1" smtClean="0">
                <a:latin typeface="Garamond" pitchFamily="18" charset="0"/>
                <a:cs typeface="Arial" charset="0"/>
              </a:rPr>
              <a:t>Як позбутися залежності від комп</a:t>
            </a:r>
            <a:r>
              <a:rPr lang="en-US" altLang="ru-RU" sz="3400" b="1" smtClean="0">
                <a:latin typeface="Garamond" pitchFamily="18" charset="0"/>
                <a:cs typeface="Arial" charset="0"/>
              </a:rPr>
              <a:t>’</a:t>
            </a:r>
            <a:r>
              <a:rPr lang="uk-UA" altLang="ru-RU" sz="3400" b="1" smtClean="0">
                <a:latin typeface="Garamond" pitchFamily="18" charset="0"/>
                <a:cs typeface="Arial" charset="0"/>
              </a:rPr>
              <a:t>ютерних ігор:</a:t>
            </a:r>
            <a:br>
              <a:rPr lang="uk-UA" altLang="ru-RU" sz="3400" b="1" smtClean="0">
                <a:latin typeface="Garamond" pitchFamily="18" charset="0"/>
                <a:cs typeface="Arial" charset="0"/>
              </a:rPr>
            </a:br>
            <a:endParaRPr lang="ru-RU" sz="3400" smtClean="0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44575" y="3017838"/>
            <a:ext cx="9942513" cy="3124200"/>
          </a:xfrm>
        </p:spPr>
        <p:txBody>
          <a:bodyPr rtlCol="0" anchor="ctr">
            <a:normAutofit/>
          </a:bodyPr>
          <a:lstStyle/>
          <a:p>
            <a:pPr fontAlgn="auto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900" b="1">
                <a:latin typeface="Garamond" panose="02020404030301010803" pitchFamily="18" charset="0"/>
                <a:cs typeface="Arial" panose="020B0604020202020204" pitchFamily="34" charset="0"/>
              </a:rPr>
              <a:t>Крок перший.</a:t>
            </a:r>
            <a:r>
              <a:rPr lang="ru-RU" altLang="ru-RU" sz="1900">
                <a:latin typeface="Garamond" panose="02020404030301010803" pitchFamily="18" charset="0"/>
              </a:rPr>
              <a:t> </a:t>
            </a:r>
            <a:r>
              <a:rPr lang="ru-RU" altLang="ru-RU" sz="1900" b="1">
                <a:latin typeface="Garamond" panose="02020404030301010803" pitchFamily="18" charset="0"/>
              </a:rPr>
              <a:t>Прийм</a:t>
            </a:r>
            <a:r>
              <a:rPr lang="uk-UA" altLang="ru-RU" sz="1900" b="1">
                <a:latin typeface="Garamond" panose="02020404030301010803" pitchFamily="18" charset="0"/>
              </a:rPr>
              <a:t>іть рішення.</a:t>
            </a:r>
            <a:r>
              <a:rPr lang="ru-RU" altLang="ru-RU" sz="1900" b="1">
                <a:latin typeface="Garamond" panose="02020404030301010803" pitchFamily="18" charset="0"/>
              </a:rPr>
              <a:t> </a:t>
            </a:r>
          </a:p>
          <a:p>
            <a:pPr marL="0" indent="0" fontAlgn="auto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900" b="1">
                <a:latin typeface="Garamond" panose="02020404030301010803" pitchFamily="18" charset="0"/>
              </a:rPr>
              <a:t> </a:t>
            </a:r>
            <a:r>
              <a:rPr lang="ru-RU" altLang="ru-RU" sz="1900">
                <a:latin typeface="Garamond" panose="02020404030301010803" pitchFamily="18" charset="0"/>
              </a:rPr>
              <a:t>Знайдіть у собі сили прийняти рішення кинути захоплення іграми . Зрозумійте : нічого працювати не буде, поки Ви особисто не приймете рішення кинути грати і почати жити реальним життям. </a:t>
            </a:r>
          </a:p>
          <a:p>
            <a:pPr fontAlgn="auto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altLang="ru-RU" sz="1900">
              <a:latin typeface="Garamond" panose="02020404030301010803" pitchFamily="18" charset="0"/>
            </a:endParaRPr>
          </a:p>
          <a:p>
            <a:pPr fontAlgn="auto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1900" b="1">
                <a:latin typeface="Garamond" panose="02020404030301010803" pitchFamily="18" charset="0"/>
                <a:cs typeface="Arial" panose="020B0604020202020204" pitchFamily="34" charset="0"/>
              </a:rPr>
              <a:t>Крок другий. Станьте дисциплінованим.</a:t>
            </a:r>
            <a:endParaRPr lang="ru-RU" altLang="ru-RU" sz="1900" b="1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altLang="ru-RU" sz="1900">
                <a:latin typeface="Garamond" panose="02020404030301010803" pitchFamily="18" charset="0"/>
              </a:rPr>
              <a:t>Прикладіть всі сили , щоб бути жорстким і невблаганним з самим собою. Встановлюйте для себе часові рамки, жорстоко карайте себе , обмежуйте в благах , якщо перейшли межу . Дисципліна в даному випадку , означає, що Вам слід встановити певні правила для себе , яких Ви будете дотримуватися .</a:t>
            </a:r>
            <a:r>
              <a:rPr lang="ru-RU" altLang="ru-RU" sz="1900" b="1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x-none" sz="1900"/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8200" y="6484938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8" name="Group 9">
            <a:extLst>
              <a:ext uri="{FF2B5EF4-FFF2-40B4-BE49-F238E27FC236}"/>
              <a:ext uri="{C183D7F6-B498-43B3-948B-1728B52AA6E4}"/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10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9763" y="614363"/>
            <a:ext cx="10907712" cy="1893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44575" y="3017838"/>
            <a:ext cx="9942513" cy="3124200"/>
          </a:xfrm>
        </p:spPr>
        <p:txBody>
          <a:bodyPr rtlCol="0" anchor="ctr"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200" b="1">
                <a:latin typeface="Garamond" panose="02020404030301010803" pitchFamily="18" charset="0"/>
                <a:cs typeface="Arial" panose="020B0604020202020204" pitchFamily="34" charset="0"/>
              </a:rPr>
              <a:t>Крок третій.</a:t>
            </a:r>
            <a:r>
              <a:rPr lang="ru-RU" altLang="ru-RU" sz="2200"/>
              <a:t> </a:t>
            </a:r>
            <a:r>
              <a:rPr lang="ru-RU" altLang="ru-RU" sz="2200">
                <a:latin typeface="Garamond" panose="02020404030301010803" pitchFamily="18" charset="0"/>
              </a:rPr>
              <a:t>Навчитися новим навичкам реального життя. Залежні від гри люди, більше часу проводять за комп'ютерними іграми або інтернет-битвами, ніж за реальною роботою. Замість того, щоб витрачати час на бої з ігровими босами або підвищення ігрових рівнів, Ви б могли навчитися грати на гітарі.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altLang="ru-RU" sz="2200" b="1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200" b="1">
                <a:latin typeface="Garamond" panose="02020404030301010803" pitchFamily="18" charset="0"/>
                <a:cs typeface="Arial" panose="020B0604020202020204" pitchFamily="34" charset="0"/>
              </a:rPr>
              <a:t>Крок четвертий.</a:t>
            </a:r>
            <a:r>
              <a:rPr lang="ru-RU" altLang="ru-RU" sz="2200">
                <a:latin typeface="Garamond" panose="02020404030301010803" pitchFamily="18" charset="0"/>
              </a:rPr>
              <a:t> Відновіть  ваше соціальне життя і відносини. Виходьте на вулицю, йдіть на концерт з друзями, пробуйте розмовляти з незнайомими людьми, візьміть уроки танців чи запишіться на курси майстерності оратора.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2200">
              <a:latin typeface="Garamond" panose="02020404030301010803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altLang="ru-RU" sz="2200" b="1">
                <a:latin typeface="Garamond" panose="02020404030301010803" pitchFamily="18" charset="0"/>
                <a:cs typeface="Arial" panose="020B0604020202020204" pitchFamily="34" charset="0"/>
              </a:rPr>
              <a:t>Крок п</a:t>
            </a:r>
            <a:r>
              <a:rPr lang="en-US" altLang="ru-RU" sz="2200" b="1">
                <a:latin typeface="Garamond" panose="02020404030301010803" pitchFamily="18" charset="0"/>
                <a:cs typeface="Arial" panose="020B0604020202020204" pitchFamily="34" charset="0"/>
              </a:rPr>
              <a:t>’</a:t>
            </a:r>
            <a:r>
              <a:rPr lang="ru-RU" altLang="ru-RU" sz="2200" b="1">
                <a:latin typeface="Garamond" panose="02020404030301010803" pitchFamily="18" charset="0"/>
                <a:cs typeface="Arial" panose="020B0604020202020204" pitchFamily="34" charset="0"/>
              </a:rPr>
              <a:t>ятий. Позбавтеся від комп</a:t>
            </a:r>
            <a:r>
              <a:rPr lang="en-US" altLang="ru-RU" sz="2200" b="1">
                <a:latin typeface="Garamond" panose="02020404030301010803" pitchFamily="18" charset="0"/>
                <a:cs typeface="Arial" panose="020B0604020202020204" pitchFamily="34" charset="0"/>
              </a:rPr>
              <a:t>’</a:t>
            </a:r>
            <a:r>
              <a:rPr lang="ru-RU" altLang="ru-RU" sz="2200" b="1">
                <a:latin typeface="Garamond" panose="02020404030301010803" pitchFamily="18" charset="0"/>
                <a:cs typeface="Arial" panose="020B0604020202020204" pitchFamily="34" charset="0"/>
              </a:rPr>
              <a:t>ютерних </a:t>
            </a:r>
            <a:r>
              <a:rPr lang="uk-UA" altLang="ru-RU" sz="2200" b="1">
                <a:latin typeface="Garamond" panose="02020404030301010803" pitchFamily="18" charset="0"/>
                <a:cs typeface="Arial" panose="020B0604020202020204" pitchFamily="34" charset="0"/>
              </a:rPr>
              <a:t>ігор.</a:t>
            </a:r>
            <a:endParaRPr lang="ru-RU" altLang="ru-RU" sz="2200">
              <a:latin typeface="Garamond" panose="02020404030301010803" pitchFamily="18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200">
              <a:latin typeface="Garamond" panose="02020404030301010803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x-none" sz="2200"/>
          </a:p>
        </p:txBody>
      </p:sp>
      <p:cxnSp>
        <p:nvCxnSpPr>
          <p:cNvPr id="17" name="Straight Connector 1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8200" y="6484938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5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0" y="0"/>
            <a:ext cx="5511800" cy="6858000"/>
          </a:xfrm>
          <a:custGeom>
            <a:avLst/>
            <a:gdLst/>
            <a:ahLst/>
            <a:cxnLst/>
            <a:rect l="0" t="0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195"/>
            </a:schemeClr>
          </a:solidFill>
          <a:ln w="32707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838200" y="712788"/>
            <a:ext cx="4038600" cy="5432425"/>
          </a:xfrm>
        </p:spPr>
        <p:txBody>
          <a:bodyPr/>
          <a:lstStyle/>
          <a:p>
            <a:r>
              <a:rPr lang="ru-RU" sz="3100" b="1" smtClean="0">
                <a:latin typeface="Verdana" pitchFamily="34" charset="0"/>
                <a:cs typeface="Times New Roman" pitchFamily="18" charset="0"/>
              </a:rPr>
              <a:t>Характеристики молодіжних субкультур: </a:t>
            </a:r>
            <a:endParaRPr lang="ru-RU" sz="3100" b="1" smtClean="0"/>
          </a:p>
        </p:txBody>
      </p:sp>
      <p:sp>
        <p:nvSpPr>
          <p:cNvPr id="18437" name="Місце для вмісту 2"/>
          <p:cNvSpPr>
            <a:spLocks noGrp="1"/>
          </p:cNvSpPr>
          <p:nvPr>
            <p:ph idx="1"/>
          </p:nvPr>
        </p:nvSpPr>
        <p:spPr>
          <a:xfrm>
            <a:off x="6096000" y="712788"/>
            <a:ext cx="5257800" cy="5432425"/>
          </a:xfrm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ru-RU" sz="2000" smtClean="0">
                <a:latin typeface="Verdana" pitchFamily="34" charset="0"/>
                <a:cs typeface="Times New Roman" pitchFamily="18" charset="0"/>
              </a:rPr>
              <a:t>Специфічній стиль життя і поведінки;  </a:t>
            </a:r>
            <a:endParaRPr lang="uk-UA" sz="2000" smtClean="0">
              <a:latin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000" smtClean="0">
              <a:latin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smtClean="0">
                <a:latin typeface="Verdana" pitchFamily="34" charset="0"/>
                <a:cs typeface="Times New Roman" pitchFamily="18" charset="0"/>
              </a:rPr>
              <a:t>Наявність власних норм, цінностей, картини світу, які відповідають вимогам певних соціальних категорій молоді; </a:t>
            </a:r>
            <a:endParaRPr lang="uk-UA" sz="2000" smtClean="0">
              <a:latin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000" smtClean="0">
              <a:latin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smtClean="0">
                <a:latin typeface="Verdana" pitchFamily="34" charset="0"/>
                <a:cs typeface="Times New Roman" pitchFamily="18" charset="0"/>
              </a:rPr>
              <a:t> протиставлення собі решті суспільства; </a:t>
            </a:r>
            <a:endParaRPr lang="uk-UA" sz="2000" smtClean="0">
              <a:latin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000" smtClean="0">
              <a:latin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smtClean="0">
                <a:latin typeface="Verdana" pitchFamily="34" charset="0"/>
                <a:cs typeface="Times New Roman" pitchFamily="18" charset="0"/>
              </a:rPr>
              <a:t> Зовнішня атрибутика, яка має символічне значення; </a:t>
            </a:r>
            <a:endParaRPr lang="uk-UA" sz="2000" smtClean="0">
              <a:latin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000" smtClean="0">
              <a:latin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smtClean="0">
                <a:latin typeface="Verdana" pitchFamily="34" charset="0"/>
                <a:cs typeface="Times New Roman" pitchFamily="18" charset="0"/>
              </a:rPr>
              <a:t> Ініціативний центр. </a:t>
            </a:r>
            <a:endParaRPr lang="ru-RU" sz="2000" smtClean="0"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: Rounded Corners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9775" y="1011238"/>
            <a:ext cx="4370388" cy="4370387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957263" y="1112838"/>
            <a:ext cx="3937000" cy="4165600"/>
          </a:xfrm>
        </p:spPr>
        <p:txBody>
          <a:bodyPr/>
          <a:lstStyle/>
          <a:p>
            <a:r>
              <a:rPr lang="uk-UA" b="1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Класифікація неформалів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30225" y="0"/>
            <a:ext cx="1155700" cy="590550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: Shap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960813" y="0"/>
            <a:ext cx="1738312" cy="958850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2936875"/>
            <a:ext cx="160338" cy="552450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4" name="Місце для вмісту 2"/>
          <p:cNvSpPr>
            <a:spLocks noGrp="1"/>
          </p:cNvSpPr>
          <p:nvPr>
            <p:ph idx="1"/>
          </p:nvPr>
        </p:nvSpPr>
        <p:spPr>
          <a:xfrm>
            <a:off x="5608638" y="820738"/>
            <a:ext cx="6464300" cy="5846762"/>
          </a:xfrm>
        </p:spPr>
        <p:txBody>
          <a:bodyPr/>
          <a:lstStyle/>
          <a:p>
            <a:r>
              <a:rPr lang="uk-UA" sz="2000" b="1" smtClean="0">
                <a:cs typeface="Times New Roman" pitchFamily="18" charset="0"/>
              </a:rPr>
              <a:t>Пов'язані з музикою</a:t>
            </a:r>
            <a:r>
              <a:rPr lang="uk-UA" sz="2000" smtClean="0">
                <a:cs typeface="Times New Roman" pitchFamily="18" charset="0"/>
              </a:rPr>
              <a:t>: рокери, металісти, панки, готи, репери, транс-культура;</a:t>
            </a:r>
          </a:p>
          <a:p>
            <a:r>
              <a:rPr lang="uk-UA" sz="2000" b="1" smtClean="0">
                <a:cs typeface="Times New Roman" pitchFamily="18" charset="0"/>
              </a:rPr>
              <a:t>відрізняються певним світоглядом і способом життя</a:t>
            </a:r>
            <a:r>
              <a:rPr lang="uk-UA" sz="2000" smtClean="0">
                <a:cs typeface="Times New Roman" pitchFamily="18" charset="0"/>
              </a:rPr>
              <a:t>: готи, хіппі, індіаністи, панки, растамани, емо.</a:t>
            </a:r>
            <a:endParaRPr lang="ru-RU" sz="2000" smtClean="0">
              <a:cs typeface="Times New Roman" pitchFamily="18" charset="0"/>
            </a:endParaRPr>
          </a:p>
          <a:p>
            <a:r>
              <a:rPr lang="uk-UA" sz="2000" b="1" smtClean="0">
                <a:cs typeface="Times New Roman" pitchFamily="18" charset="0"/>
              </a:rPr>
              <a:t>Пов'язані із спортом</a:t>
            </a:r>
            <a:r>
              <a:rPr lang="uk-UA" sz="2000" smtClean="0">
                <a:cs typeface="Times New Roman" pitchFamily="18" charset="0"/>
              </a:rPr>
              <a:t>: спортивні фанати, ролери, скейтери, байкери, дрег рейсери, паркур</a:t>
            </a:r>
          </a:p>
          <a:p>
            <a:r>
              <a:rPr lang="uk-UA" sz="2000" b="1" smtClean="0">
                <a:cs typeface="Times New Roman" pitchFamily="18" charset="0"/>
              </a:rPr>
              <a:t>Пов'язані з іграми, відходом в іншу реальність</a:t>
            </a:r>
            <a:r>
              <a:rPr lang="uk-UA" sz="2000" smtClean="0">
                <a:cs typeface="Times New Roman" pitchFamily="18" charset="0"/>
              </a:rPr>
              <a:t>: рольовики, толкієністи, геймери;</a:t>
            </a:r>
          </a:p>
          <a:p>
            <a:r>
              <a:rPr lang="uk-UA" sz="2000" b="1" smtClean="0">
                <a:cs typeface="Times New Roman" pitchFamily="18" charset="0"/>
              </a:rPr>
              <a:t>Пов'язані з комп'ютерними технологіями</a:t>
            </a:r>
            <a:r>
              <a:rPr lang="uk-UA" sz="2000" smtClean="0">
                <a:cs typeface="Times New Roman" pitchFamily="18" charset="0"/>
              </a:rPr>
              <a:t>: хакери, юзера,  геймери;</a:t>
            </a:r>
          </a:p>
          <a:p>
            <a:r>
              <a:rPr lang="uk-UA" sz="2000" b="1" smtClean="0">
                <a:cs typeface="Times New Roman" pitchFamily="18" charset="0"/>
              </a:rPr>
              <a:t>асоціальний налаштовані групи</a:t>
            </a:r>
            <a:r>
              <a:rPr lang="uk-UA" sz="2000" smtClean="0">
                <a:cs typeface="Times New Roman" pitchFamily="18" charset="0"/>
              </a:rPr>
              <a:t>: панки, скінхеди, гопники, нацисти, періодично: футбольні фанати і металісти;</a:t>
            </a:r>
          </a:p>
          <a:p>
            <a:r>
              <a:rPr lang="uk-UA" sz="2000" b="1" smtClean="0">
                <a:cs typeface="Times New Roman" pitchFamily="18" charset="0"/>
              </a:rPr>
              <a:t>Релігійні об'єднання</a:t>
            </a:r>
            <a:r>
              <a:rPr lang="uk-UA" sz="2000" smtClean="0">
                <a:cs typeface="Times New Roman" pitchFamily="18" charset="0"/>
              </a:rPr>
              <a:t>: сатаністи, секти, кришнаїти;</a:t>
            </a:r>
          </a:p>
          <a:p>
            <a:r>
              <a:rPr lang="uk-UA" sz="2000" b="1" smtClean="0">
                <a:cs typeface="Times New Roman" pitchFamily="18" charset="0"/>
              </a:rPr>
              <a:t>Субкультура мас або контркультура</a:t>
            </a:r>
            <a:r>
              <a:rPr lang="uk-UA" sz="2000" smtClean="0">
                <a:cs typeface="Times New Roman" pitchFamily="18" charset="0"/>
              </a:rPr>
              <a:t>: гопники</a:t>
            </a:r>
            <a:endParaRPr lang="ru-RU" sz="2000" smtClean="0"/>
          </a:p>
        </p:txBody>
      </p:sp>
      <p:sp>
        <p:nvSpPr>
          <p:cNvPr id="18" name="Freeform: Shape 1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835650"/>
            <a:ext cx="1547813" cy="1022350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417888" y="5718175"/>
            <a:ext cx="1771650" cy="113982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132263" y="6259513"/>
            <a:ext cx="1566862" cy="598487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09213" y="0"/>
            <a:ext cx="1135062" cy="47783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rc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V="1">
            <a:off x="555625" y="2182813"/>
            <a:ext cx="4083050" cy="40830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400"/>
            <a:ext cx="10515600" cy="5389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Korean pop </a:t>
            </a:r>
            <a:r>
              <a:rPr lang="uk-UA" sz="2400" b="1" dirty="0"/>
              <a:t>(</a:t>
            </a:r>
            <a:r>
              <a:rPr lang="en-US" sz="2400" b="1" dirty="0"/>
              <a:t>K</a:t>
            </a:r>
            <a:r>
              <a:rPr lang="uk-UA" sz="2400" b="1" dirty="0"/>
              <a:t> -</a:t>
            </a:r>
            <a:r>
              <a:rPr lang="en-US" sz="2400" b="1" dirty="0"/>
              <a:t> pop</a:t>
            </a:r>
            <a:r>
              <a:rPr lang="uk-UA" sz="2400" b="1" dirty="0"/>
              <a:t>)</a:t>
            </a:r>
            <a:r>
              <a:rPr lang="en-US" sz="2400" dirty="0"/>
              <a:t>- </a:t>
            </a:r>
            <a:r>
              <a:rPr lang="ru-RU" sz="2400" i="1" dirty="0" err="1"/>
              <a:t>музичний</a:t>
            </a:r>
            <a:r>
              <a:rPr lang="ru-RU" sz="2400" i="1" dirty="0"/>
              <a:t> жанр,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виник</a:t>
            </a:r>
            <a:r>
              <a:rPr lang="ru-RU" sz="2400" i="1" dirty="0"/>
              <a:t> у </a:t>
            </a:r>
            <a:r>
              <a:rPr lang="ru-RU" sz="2400" i="1" dirty="0" err="1"/>
              <a:t>Південній</a:t>
            </a:r>
            <a:r>
              <a:rPr lang="ru-RU" sz="2400" i="1" dirty="0"/>
              <a:t> </a:t>
            </a:r>
            <a:r>
              <a:rPr lang="ru-RU" sz="2400" i="1" dirty="0" err="1"/>
              <a:t>Кореї</a:t>
            </a:r>
            <a:r>
              <a:rPr lang="ru-RU" sz="2400" i="1" dirty="0"/>
              <a:t> і </a:t>
            </a:r>
            <a:r>
              <a:rPr lang="ru-RU" sz="2400" i="1" dirty="0" err="1"/>
              <a:t>увібрав</a:t>
            </a:r>
            <a:r>
              <a:rPr lang="ru-RU" sz="2400" i="1" dirty="0"/>
              <a:t> у себе </a:t>
            </a:r>
            <a:r>
              <a:rPr lang="ru-RU" sz="2400" i="1" dirty="0" err="1"/>
              <a:t>елементи</a:t>
            </a:r>
            <a:r>
              <a:rPr lang="ru-RU" sz="2400" i="1" dirty="0"/>
              <a:t> </a:t>
            </a:r>
            <a:r>
              <a:rPr lang="ru-RU" sz="2400" i="1" dirty="0" err="1"/>
              <a:t>західного</a:t>
            </a:r>
            <a:r>
              <a:rPr lang="ru-RU" sz="2400" i="1" dirty="0"/>
              <a:t> </a:t>
            </a:r>
            <a:r>
              <a:rPr lang="ru-RU" sz="2400" i="1" dirty="0" err="1"/>
              <a:t>електропопу</a:t>
            </a:r>
            <a:r>
              <a:rPr lang="ru-RU" sz="2400" i="1" dirty="0"/>
              <a:t>, </a:t>
            </a:r>
            <a:r>
              <a:rPr lang="ru-RU" sz="2400" i="1" dirty="0" err="1"/>
              <a:t>хіп</a:t>
            </a:r>
            <a:r>
              <a:rPr lang="ru-RU" sz="2400" i="1" dirty="0"/>
              <a:t>-хопу, </a:t>
            </a:r>
            <a:r>
              <a:rPr lang="ru-RU" sz="2400" i="1" dirty="0" err="1"/>
              <a:t>танцювальної</a:t>
            </a:r>
            <a:r>
              <a:rPr lang="ru-RU" sz="2400" i="1" dirty="0"/>
              <a:t> </a:t>
            </a:r>
            <a:r>
              <a:rPr lang="ru-RU" sz="2400" i="1" dirty="0" err="1"/>
              <a:t>музики</a:t>
            </a:r>
            <a:r>
              <a:rPr lang="ru-RU" sz="2400" i="1" dirty="0"/>
              <a:t> та </a:t>
            </a:r>
            <a:r>
              <a:rPr lang="ru-RU" sz="2400" i="1" dirty="0" err="1"/>
              <a:t>сучасного</a:t>
            </a:r>
            <a:r>
              <a:rPr lang="ru-RU" sz="2400" i="1" dirty="0"/>
              <a:t> ритм-н-блюзу. </a:t>
            </a:r>
          </a:p>
          <a:p>
            <a:pPr fontAlgn="auto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uk-UA" sz="2400" b="1" i="1" dirty="0"/>
              <a:t>Панки</a:t>
            </a:r>
            <a:r>
              <a:rPr lang="uk-UA" sz="2400" i="1" dirty="0"/>
              <a:t> - молодіжна субкультура, представники якої ходять з індіанськими ірокезами на головах.. Дійсні панки не можуть працювати. Вони просто не можуть дозволити собі працювати на «гниле», із їхньої точки зору, суспільство. Дрібна крадіжка і жебрацтво - ось джерела їх доходу.</a:t>
            </a:r>
          </a:p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/>
              <a:t>Скінхе́ди</a:t>
            </a:r>
            <a:r>
              <a:rPr lang="uk-UA" sz="2400" i="1" dirty="0"/>
              <a:t> — збірна назва представників молодіжної субкультури. Вважається, що 1969 рік був піком популярності цієї субкультури. Ніхто і ніколи не любив </a:t>
            </a:r>
            <a:r>
              <a:rPr lang="uk-UA" sz="2400" i="1" dirty="0" err="1"/>
              <a:t>скинхедів</a:t>
            </a:r>
            <a:r>
              <a:rPr lang="uk-UA" sz="2400" i="1" dirty="0"/>
              <a:t> за їх агресивність. Суспільство вважало їх головорізами і хуліганами, відморозками і покидьками. Перші </a:t>
            </a:r>
            <a:r>
              <a:rPr lang="uk-UA" sz="2400" i="1" dirty="0" err="1"/>
              <a:t>скіни</a:t>
            </a:r>
            <a:r>
              <a:rPr lang="uk-UA" sz="2400" i="1" dirty="0"/>
              <a:t> не мали ніякого відношення до расизму</a:t>
            </a:r>
            <a:r>
              <a:rPr lang="uk-UA" sz="2200" i="1" dirty="0"/>
              <a:t>.</a:t>
            </a:r>
            <a:endParaRPr lang="x-none" sz="2200" i="1" dirty="0"/>
          </a:p>
          <a:p>
            <a:pPr fontAlgn="auto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uk-UA" sz="2200" i="1" dirty="0"/>
          </a:p>
          <a:p>
            <a:pPr fontAlgn="auto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ru-RU" sz="2200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200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x-none" sz="22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09213" y="0"/>
            <a:ext cx="1135062" cy="47783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rc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V="1">
            <a:off x="555625" y="2182813"/>
            <a:ext cx="4083050" cy="40830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9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693738"/>
            <a:ext cx="10515600" cy="5483225"/>
          </a:xfrm>
        </p:spPr>
        <p:txBody>
          <a:bodyPr/>
          <a:lstStyle/>
          <a:p>
            <a:pPr algn="just"/>
            <a:r>
              <a:rPr lang="uk-UA" sz="2400" b="1" i="1" smtClean="0"/>
              <a:t>У́льтрас</a:t>
            </a:r>
            <a:r>
              <a:rPr lang="uk-UA" sz="2400" i="1" smtClean="0"/>
              <a:t> — тип </a:t>
            </a:r>
            <a:r>
              <a:rPr lang="uk-UA" sz="2400" i="1" smtClean="0">
                <a:hlinkClick r:id="rId2" tooltip="Футбол"/>
              </a:rPr>
              <a:t>футбольних</a:t>
            </a:r>
            <a:r>
              <a:rPr lang="uk-UA" sz="2400" i="1" smtClean="0"/>
              <a:t> фанатів, відомі своєю </a:t>
            </a:r>
            <a:r>
              <a:rPr lang="uk-UA" sz="2400" i="1" smtClean="0">
                <a:hlinkClick r:id="rId3" tooltip="Фанатизм"/>
              </a:rPr>
              <a:t>фанатичною</a:t>
            </a:r>
            <a:r>
              <a:rPr lang="uk-UA" sz="2400" i="1" smtClean="0"/>
              <a:t> підтримкою </a:t>
            </a:r>
            <a:r>
              <a:rPr lang="uk-UA" sz="2400" i="1" smtClean="0">
                <a:hlinkClick r:id="rId4" tooltip="Футбольний клуб"/>
              </a:rPr>
              <a:t>футбольного клубу</a:t>
            </a:r>
            <a:r>
              <a:rPr lang="uk-UA" sz="2400" i="1" smtClean="0"/>
              <a:t>. </a:t>
            </a:r>
          </a:p>
          <a:p>
            <a:pPr algn="just"/>
            <a:r>
              <a:rPr lang="ru-RU" sz="2400" b="1" i="1" smtClean="0"/>
              <a:t>Геймери — </a:t>
            </a:r>
            <a:r>
              <a:rPr lang="ru-RU" sz="2400" i="1" smtClean="0"/>
              <a:t>це прихильники комп'ютерних ігор, які вбачають в іграх сенс свого життя. Найчастіше геймерами є підлітки. Фактично гра у підлітка займає увесь вільний від навчання час. </a:t>
            </a:r>
          </a:p>
          <a:p>
            <a:pPr algn="just"/>
            <a:r>
              <a:rPr lang="uk-UA" sz="2400" b="1" i="1" smtClean="0"/>
              <a:t>Dead inside - </a:t>
            </a:r>
            <a:r>
              <a:rPr lang="uk-UA" sz="2400" i="1" smtClean="0"/>
              <a:t>субкультура дотерів-анімешників, так як її представники люблять грати в розраховані на багато користувачів ігри і дивляться японську мультиплікацію.</a:t>
            </a:r>
          </a:p>
          <a:p>
            <a:pPr algn="just"/>
            <a:r>
              <a:rPr lang="en-US" sz="2400" b="1" i="1" smtClean="0"/>
              <a:t>Casuals (</a:t>
            </a:r>
            <a:r>
              <a:rPr lang="uk-UA" sz="2400" b="1" i="1" smtClean="0"/>
              <a:t>футбольні фанати</a:t>
            </a:r>
            <a:r>
              <a:rPr lang="en-US" sz="2400" b="1" i="1" smtClean="0"/>
              <a:t>)</a:t>
            </a:r>
            <a:r>
              <a:rPr lang="uk-UA" sz="2400" b="1" i="1" smtClean="0"/>
              <a:t> </a:t>
            </a:r>
            <a:r>
              <a:rPr lang="uk-UA" sz="2400" i="1" smtClean="0"/>
              <a:t>-</a:t>
            </a:r>
            <a:r>
              <a:rPr lang="ru-RU" sz="2400" i="1" smtClean="0"/>
              <a:t>особи, які порушують громадський порядок, пов'язуючи свої дії з </a:t>
            </a:r>
            <a:r>
              <a:rPr lang="ru-RU" sz="2400" i="1" smtClean="0">
                <a:hlinkClick r:id="rId2" tooltip="Футбол"/>
              </a:rPr>
              <a:t>футбольними</a:t>
            </a:r>
            <a:r>
              <a:rPr lang="ru-RU" sz="2400" i="1" smtClean="0"/>
              <a:t> пристрастями і обґрунтовуючи їх ними. Як правило, злочини на ґрунті футбольного хуліганства здійснюються до або після футбольних матчів, а також у місцях великих скупчень футбольних уболівальників.</a:t>
            </a:r>
            <a:endParaRPr lang="en-US" sz="2400" i="1" smtClean="0"/>
          </a:p>
          <a:p>
            <a:pPr algn="just"/>
            <a:endParaRPr lang="uk-UA" sz="2400" i="1" smtClean="0"/>
          </a:p>
          <a:p>
            <a:endParaRPr lang="uk-UA" sz="2000" b="1" i="1" smtClean="0"/>
          </a:p>
          <a:p>
            <a:endParaRPr lang="ru-RU" sz="2000" i="1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639763" y="325438"/>
            <a:ext cx="4368800" cy="1957387"/>
          </a:xfrm>
        </p:spPr>
        <p:txBody>
          <a:bodyPr anchor="b"/>
          <a:lstStyle/>
          <a:p>
            <a:r>
              <a:rPr lang="en-US" sz="5400" b="1" smtClean="0"/>
              <a:t>ПВК "Редан"</a:t>
            </a:r>
          </a:p>
        </p:txBody>
      </p:sp>
      <p:sp>
        <p:nvSpPr>
          <p:cNvPr id="45" name="sketchy line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9763" y="2587625"/>
            <a:ext cx="3475037" cy="17463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/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39763" y="2873375"/>
            <a:ext cx="4243387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довге фарбоване волосся,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вподобання до «аніме»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перебування у відповідних групах «Телеграм» і «TikTok»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виступають проти футбольних фанатів, мігрантів і вихідців із Кавказу</a:t>
            </a:r>
          </a:p>
        </p:txBody>
      </p:sp>
      <p:pic>
        <p:nvPicPr>
          <p:cNvPr id="22534" name="Picture 2" descr="Українські підлітки підхопили російський рух “ПВК “Редан””: що це таке і  чим загрожує | Нова українська школ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82" r="24619" b="2"/>
          <a:stretch>
            <a:fillRect/>
          </a:stretch>
        </p:blipFill>
        <p:spPr>
          <a:xfrm>
            <a:off x="5311775" y="0"/>
            <a:ext cx="6878638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10209213" y="0"/>
            <a:ext cx="1982787" cy="6858000"/>
          </a:xfrm>
          <a:custGeom>
            <a:avLst/>
            <a:gdLst/>
            <a:ahLst/>
            <a:cxnLst/>
            <a:rect l="0" t="0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195"/>
            </a:schemeClr>
          </a:solidFill>
          <a:ln w="32707" cap="flat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aphicFrame>
        <p:nvGraphicFramePr>
          <p:cNvPr id="5" name="Місце для вмісту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6137" y="428263"/>
          <a:ext cx="11320039" cy="604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75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167188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rc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150" y="2455863"/>
            <a:ext cx="4083050" cy="40830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446588" y="592138"/>
            <a:ext cx="6907212" cy="5584825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Font typeface="Arial" charset="0"/>
              <a:buNone/>
            </a:pPr>
            <a:r>
              <a:rPr lang="ru-RU" b="1" smtClean="0">
                <a:cs typeface="Times New Roman" pitchFamily="18" charset="0"/>
              </a:rPr>
              <a:t>Основними центрами проведення зборів підлітків визначають людні</a:t>
            </a:r>
            <a:r>
              <a:rPr lang="uk-UA" b="1" smtClean="0">
                <a:cs typeface="Times New Roman" pitchFamily="18" charset="0"/>
              </a:rPr>
              <a:t> </a:t>
            </a:r>
            <a:r>
              <a:rPr lang="ru-RU" b="1" smtClean="0">
                <a:cs typeface="Times New Roman" pitchFamily="18" charset="0"/>
              </a:rPr>
              <a:t>місця: </a:t>
            </a:r>
            <a:endParaRPr lang="uk-UA" b="1" smtClean="0">
              <a:cs typeface="Times New Roman" pitchFamily="18" charset="0"/>
            </a:endParaRPr>
          </a:p>
          <a:p>
            <a:pPr marL="0" indent="0">
              <a:spcAft>
                <a:spcPts val="800"/>
              </a:spcAft>
            </a:pPr>
            <a:r>
              <a:rPr lang="ru-RU" smtClean="0">
                <a:cs typeface="Times New Roman" pitchFamily="18" charset="0"/>
              </a:rPr>
              <a:t>площі, </a:t>
            </a:r>
            <a:endParaRPr lang="uk-UA" smtClean="0">
              <a:cs typeface="Times New Roman" pitchFamily="18" charset="0"/>
            </a:endParaRPr>
          </a:p>
          <a:p>
            <a:pPr marL="0" indent="0">
              <a:spcAft>
                <a:spcPts val="800"/>
              </a:spcAft>
            </a:pPr>
            <a:r>
              <a:rPr lang="ru-RU" smtClean="0">
                <a:cs typeface="Times New Roman" pitchFamily="18" charset="0"/>
              </a:rPr>
              <a:t>торговельні центри,</a:t>
            </a:r>
            <a:endParaRPr lang="uk-UA" smtClean="0">
              <a:cs typeface="Times New Roman" pitchFamily="18" charset="0"/>
            </a:endParaRPr>
          </a:p>
          <a:p>
            <a:pPr marL="0" indent="0">
              <a:spcAft>
                <a:spcPts val="800"/>
              </a:spcAft>
            </a:pPr>
            <a:r>
              <a:rPr lang="ru-RU" smtClean="0">
                <a:cs typeface="Times New Roman" pitchFamily="18" charset="0"/>
              </a:rPr>
              <a:t> центральні частини міст тощо.</a:t>
            </a:r>
          </a:p>
          <a:p>
            <a:pPr marL="0" indent="0">
              <a:spcAft>
                <a:spcPts val="800"/>
              </a:spcAft>
            </a:pPr>
            <a:endParaRPr lang="uk-UA" smtClean="0">
              <a:cs typeface="Times New Roman" pitchFamily="18" charset="0"/>
            </a:endParaRPr>
          </a:p>
          <a:p>
            <a:pPr marL="0" indent="0">
              <a:spcAft>
                <a:spcPts val="800"/>
              </a:spcAft>
            </a:pPr>
            <a:endParaRPr lang="uk-UA" smtClean="0">
              <a:cs typeface="Times New Roman" pitchFamily="18" charset="0"/>
            </a:endParaRPr>
          </a:p>
          <a:p>
            <a:pPr marL="0" indent="0">
              <a:spcAft>
                <a:spcPts val="800"/>
              </a:spcAft>
              <a:buFont typeface="Arial" charset="0"/>
              <a:buNone/>
            </a:pPr>
            <a:r>
              <a:rPr lang="ru-RU" sz="3600" i="1" smtClean="0">
                <a:cs typeface="Times New Roman" pitchFamily="18" charset="0"/>
              </a:rPr>
              <a:t>Учасники скоюють бійки прямо біля вказаних людних місць.</a:t>
            </a:r>
          </a:p>
          <a:p>
            <a:pPr marL="0" indent="0"/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4351</TotalTime>
  <Words>1131</Words>
  <Application>Microsoft Office PowerPoint</Application>
  <PresentationFormat>Произвольный</PresentationFormat>
  <Paragraphs>143</Paragraphs>
  <Slides>28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Calibri</vt:lpstr>
      <vt:lpstr>Arial</vt:lpstr>
      <vt:lpstr>Calibri Light</vt:lpstr>
      <vt:lpstr>Verdana</vt:lpstr>
      <vt:lpstr>Times New Roman</vt:lpstr>
      <vt:lpstr>Wingdings</vt:lpstr>
      <vt:lpstr>Century Schoolbook</vt:lpstr>
      <vt:lpstr>Garamond</vt:lpstr>
      <vt:lpstr>Тема Office</vt:lpstr>
      <vt:lpstr>Вплив молодіжних субкультур та інтернет-розваг на свідомість підлітка.</vt:lpstr>
      <vt:lpstr>Слайд 2</vt:lpstr>
      <vt:lpstr>Характеристики молодіжних субкультур: </vt:lpstr>
      <vt:lpstr>Класифікація неформалів</vt:lpstr>
      <vt:lpstr>Слайд 5</vt:lpstr>
      <vt:lpstr>Слайд 6</vt:lpstr>
      <vt:lpstr>ПВК "Редан"</vt:lpstr>
      <vt:lpstr>Слайд 8</vt:lpstr>
      <vt:lpstr>Слайд 9</vt:lpstr>
      <vt:lpstr>Чому підлітки? </vt:lpstr>
      <vt:lpstr>Слайд 11</vt:lpstr>
      <vt:lpstr>Кілька фактів про інтернет-залежність</vt:lpstr>
      <vt:lpstr>Основні типи нтернет - залежності</vt:lpstr>
      <vt:lpstr>Веб-серфінг</vt:lpstr>
      <vt:lpstr>Залежність від он-лайн  спілкування </vt:lpstr>
      <vt:lpstr>Кіберсексуальна        залежність</vt:lpstr>
      <vt:lpstr>Нав'язлива фінансова потреба </vt:lpstr>
      <vt:lpstr>Ігрова залежність </vt:lpstr>
      <vt:lpstr>Статистика так розподіляє мережеві послуги за частотою інтернет-залежності: </vt:lpstr>
      <vt:lpstr>Стадії Інтернет-залежності: </vt:lpstr>
      <vt:lpstr>Ознаки комп’ютерної залежності </vt:lpstr>
      <vt:lpstr>Фізичні відхилення у хворого, який страждає комп’ютерною залежністю:</vt:lpstr>
      <vt:lpstr>Ризик замкнутого простору</vt:lpstr>
      <vt:lpstr>Причини комп’ютерної залежності: </vt:lpstr>
      <vt:lpstr> </vt:lpstr>
      <vt:lpstr>Стадії залежності від комп’ютерних ігор: </vt:lpstr>
      <vt:lpstr>Як позбутися залежності від комп’ютерних ігор: 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молодіжних субкультур та інтернет-розваг на свідомість підлітка.</dc:title>
  <dc:creator>Olena Naumkina</dc:creator>
  <cp:lastModifiedBy>KucenkoAI</cp:lastModifiedBy>
  <cp:revision>22</cp:revision>
  <dcterms:created xsi:type="dcterms:W3CDTF">2023-03-14T14:07:10Z</dcterms:created>
  <dcterms:modified xsi:type="dcterms:W3CDTF">2023-03-22T06:37:46Z</dcterms:modified>
</cp:coreProperties>
</file>