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59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80F9E-F4DF-427B-BB4E-8D770B761D17}" type="datetimeFigureOut">
              <a:rPr lang="ru-RU"/>
              <a:pPr>
                <a:defRPr/>
              </a:pPr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ADAD6-1FF2-409B-A718-4B66D8CEDB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DFC35-9BA3-4665-B8BE-623981D7C1E6}" type="datetimeFigureOut">
              <a:rPr lang="ru-RU"/>
              <a:pPr>
                <a:defRPr/>
              </a:pPr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539C3-8F43-48CE-AD9C-230AEFA770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3C943-2D2E-44B9-9520-943D4C286636}" type="datetimeFigureOut">
              <a:rPr lang="ru-RU"/>
              <a:pPr>
                <a:defRPr/>
              </a:pPr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3845-F873-4EB6-A242-53E0898585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65AD6-4B18-4912-B27C-6239BBD386CF}" type="datetimeFigureOut">
              <a:rPr lang="ru-RU"/>
              <a:pPr>
                <a:defRPr/>
              </a:pPr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8FD7C-1A51-442E-B368-08A9C674B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60552-3A54-4B50-A6FF-7503B000BCC4}" type="datetimeFigureOut">
              <a:rPr lang="ru-RU"/>
              <a:pPr>
                <a:defRPr/>
              </a:pPr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6CB14-834D-42E1-A138-2F55B6293B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748A4-A6C3-4025-B2C8-71BF05E634A1}" type="datetimeFigureOut">
              <a:rPr lang="ru-RU"/>
              <a:pPr>
                <a:defRPr/>
              </a:pPr>
              <a:t>22.02.2021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9D36D-923D-4C96-B79F-3EF418E4CF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0FCE3-0639-4459-BF5E-53A889653E85}" type="datetimeFigureOut">
              <a:rPr lang="ru-RU"/>
              <a:pPr>
                <a:defRPr/>
              </a:pPr>
              <a:t>22.02.2021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30960-AD96-40CC-8239-D386B7A34E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CC24-C1FE-4C81-B93A-29B89D558B0D}" type="datetimeFigureOut">
              <a:rPr lang="ru-RU"/>
              <a:pPr>
                <a:defRPr/>
              </a:pPr>
              <a:t>22.02.2021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03551-BB82-4CB8-9259-920B32BA18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15FC9-098C-448B-B226-13CD05125EFD}" type="datetimeFigureOut">
              <a:rPr lang="ru-RU"/>
              <a:pPr>
                <a:defRPr/>
              </a:pPr>
              <a:t>22.02.2021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BF130-4439-45A4-8277-E74A1F79B7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658D5-0679-41E8-A386-A4515FE694A8}" type="datetimeFigureOut">
              <a:rPr lang="ru-RU"/>
              <a:pPr>
                <a:defRPr/>
              </a:pPr>
              <a:t>22.02.2021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00079-BA1F-4BB1-BA30-E705089AF7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A1C2F-C482-4772-A3A0-68BA8A5EB8EF}" type="datetimeFigureOut">
              <a:rPr lang="ru-RU"/>
              <a:pPr>
                <a:defRPr/>
              </a:pPr>
              <a:t>22.02.2021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071CB-32A9-4D5F-8A92-CF245C5B94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37A8D7-6303-4F75-A412-90BAD6485F1E}" type="datetimeFigureOut">
              <a:rPr lang="ru-RU"/>
              <a:pPr>
                <a:defRPr/>
              </a:pPr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640C2E-B134-447F-9A7B-B8DC86886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lusha_erof@ukr.ne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Картинки по запросу &quot;фото папірус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24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913" y="1700213"/>
            <a:ext cx="7051675" cy="352901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5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“ДЖЕРЕЛА” – </a:t>
            </a:r>
            <a:br>
              <a:rPr lang="uk-UA" sz="5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54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історико-краєзнавчий</a:t>
            </a:r>
            <a:r>
              <a:rPr lang="uk-UA" sz="5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клуб </a:t>
            </a:r>
            <a:r>
              <a:rPr lang="uk-UA" sz="54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позанавчальної</a:t>
            </a:r>
            <a:r>
              <a:rPr lang="uk-UA" sz="5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діяльності</a:t>
            </a:r>
            <a:endParaRPr lang="ru-RU" sz="5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8538" y="5589588"/>
            <a:ext cx="6588125" cy="1268412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uk-UA" sz="24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Керівник клубу: </a:t>
            </a:r>
          </a:p>
          <a:p>
            <a:pPr algn="l">
              <a:lnSpc>
                <a:spcPct val="90000"/>
              </a:lnSpc>
            </a:pPr>
            <a:r>
              <a:rPr lang="uk-UA" sz="24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викладач соціальних дисциплін, </a:t>
            </a:r>
          </a:p>
          <a:p>
            <a:pPr algn="l">
              <a:lnSpc>
                <a:spcPct val="90000"/>
              </a:lnSpc>
            </a:pPr>
            <a:r>
              <a:rPr lang="uk-UA" sz="24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Осадча Л.С. (</a:t>
            </a:r>
            <a:r>
              <a:rPr lang="ru-RU" sz="24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hlinkClick r:id="rId3"/>
              </a:rPr>
              <a:t>milusha_erof@ukr.net</a:t>
            </a:r>
            <a:r>
              <a:rPr lang="ru-RU" sz="24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endParaRPr lang="ru-RU" sz="2400" dirty="0">
              <a:solidFill>
                <a:srgbClr val="CC3300"/>
              </a:solidFill>
              <a:latin typeface="Times New Roman" pitchFamily="18" charset="0"/>
            </a:endParaRPr>
          </a:p>
        </p:txBody>
      </p:sp>
      <p:pic>
        <p:nvPicPr>
          <p:cNvPr id="13316" name="Picture 2" descr="E:\фото-видео\работа\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221163"/>
            <a:ext cx="2159000" cy="263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Картинки по запросу &quot;фото папірус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24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60350"/>
            <a:ext cx="8388350" cy="11969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5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 – креативні, працьовиті, </a:t>
            </a:r>
            <a:r>
              <a:rPr lang="uk-UA" sz="50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конкурентноспроможні</a:t>
            </a:r>
            <a:endParaRPr lang="ru-RU" sz="5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6013" y="2636838"/>
            <a:ext cx="2303462" cy="579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Творчість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0063" y="2420938"/>
            <a:ext cx="24479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Співпраця 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4075" y="3284538"/>
            <a:ext cx="5903913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Цікаві знання,  нові вміння, творчий колектив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7450" y="4581525"/>
            <a:ext cx="244792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Дослідницька робота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1863" y="4652963"/>
            <a:ext cx="2160587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Орієнтованість на результат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4300" y="4724400"/>
            <a:ext cx="1943100" cy="82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Робота із аудиторією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1835150" y="2060575"/>
            <a:ext cx="2663825" cy="720725"/>
          </a:xfrm>
          <a:prstGeom prst="straightConnector1">
            <a:avLst/>
          </a:prstGeom>
          <a:ln w="38100" cap="rnd" cmpd="sng">
            <a:solidFill>
              <a:schemeClr val="tx1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 flipV="1">
            <a:off x="4716463" y="2060575"/>
            <a:ext cx="2879725" cy="504825"/>
          </a:xfrm>
          <a:prstGeom prst="straightConnector1">
            <a:avLst/>
          </a:prstGeom>
          <a:ln w="38100" cap="rnd" cmpd="sng">
            <a:solidFill>
              <a:schemeClr val="tx1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 flipV="1">
            <a:off x="2916238" y="3068638"/>
            <a:ext cx="1295400" cy="504825"/>
          </a:xfrm>
          <a:prstGeom prst="straightConnector1">
            <a:avLst/>
          </a:prstGeom>
          <a:ln w="38100" cap="rnd" cmpd="sng">
            <a:solidFill>
              <a:schemeClr val="tx1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5580063" y="2924175"/>
            <a:ext cx="1584325" cy="576263"/>
          </a:xfrm>
          <a:prstGeom prst="straightConnector1">
            <a:avLst/>
          </a:prstGeom>
          <a:ln w="38100" cap="rnd" cmpd="sng">
            <a:solidFill>
              <a:schemeClr val="tx1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2195513" y="4149725"/>
            <a:ext cx="1368425" cy="574675"/>
          </a:xfrm>
          <a:prstGeom prst="straightConnector1">
            <a:avLst/>
          </a:prstGeom>
          <a:ln w="38100" cap="rnd" cmpd="sng">
            <a:solidFill>
              <a:schemeClr val="tx1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427538" y="4221163"/>
            <a:ext cx="360362" cy="647700"/>
          </a:xfrm>
          <a:prstGeom prst="straightConnector1">
            <a:avLst/>
          </a:prstGeom>
          <a:ln w="38100" cap="rnd" cmpd="sng">
            <a:solidFill>
              <a:schemeClr val="tx1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6732588" y="4221163"/>
            <a:ext cx="927100" cy="568325"/>
          </a:xfrm>
          <a:prstGeom prst="straightConnector1">
            <a:avLst/>
          </a:prstGeom>
          <a:ln w="38100" cap="rnd" cmpd="sng">
            <a:solidFill>
              <a:schemeClr val="tx1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Картинки по запросу &quot;фото папірус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24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813" y="0"/>
            <a:ext cx="7051675" cy="83661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5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нашої роботи:</a:t>
            </a:r>
            <a:endParaRPr lang="ru-RU" sz="5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63713" y="1844675"/>
            <a:ext cx="6480175" cy="3514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sz="1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Залучити</a:t>
            </a:r>
            <a:r>
              <a:rPr lang="uk-UA" sz="1600" dirty="0">
                <a:latin typeface="+mn-lt"/>
                <a:cs typeface="+mn-cs"/>
              </a:rPr>
              <a:t> </a:t>
            </a:r>
            <a:r>
              <a:rPr lang="uk-UA" sz="1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студентів</a:t>
            </a:r>
            <a:r>
              <a:rPr lang="uk-UA" sz="1600" dirty="0">
                <a:latin typeface="+mn-lt"/>
                <a:cs typeface="+mn-cs"/>
              </a:rPr>
              <a:t> </a:t>
            </a:r>
            <a:r>
              <a:rPr lang="uk-UA" sz="1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до вивчення історії рідного краю;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sz="1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Застосування отриманих вмінь і навичок на практиці;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sz="1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Розвивати: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1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навички самостійної роботи з джерелами, які містять історичну інформацію;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1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вміння аналізувати та синтезувати історичний матеріал;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1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вміння робити висновки, логічно мислити;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1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навички роботи з інформаційними технологіями (наукові презентації);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sz="1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Виховувати: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1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почуття патріотизму;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1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національну свідомість і гідність;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1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утвердження ідеалів демократії</a:t>
            </a:r>
            <a:r>
              <a:rPr lang="uk-UA" sz="1600" dirty="0">
                <a:latin typeface="+mn-lt"/>
                <a:cs typeface="+mn-cs"/>
              </a:rPr>
              <a:t>.</a:t>
            </a:r>
            <a:endParaRPr lang="ru-RU" sz="1600" dirty="0"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661025"/>
            <a:ext cx="8964613" cy="4318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5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Визначена мета досягається роботою двох груп</a:t>
            </a:r>
            <a:endParaRPr lang="ru-RU" sz="25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825" y="6165850"/>
            <a:ext cx="3600450" cy="4318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5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Лекторська група</a:t>
            </a:r>
            <a:endParaRPr lang="ru-RU" sz="25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8263" y="6165850"/>
            <a:ext cx="3600450" cy="4318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5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Дослідницька група</a:t>
            </a:r>
            <a:endParaRPr lang="ru-RU" sz="25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187450" y="6021388"/>
            <a:ext cx="1871663" cy="287337"/>
          </a:xfrm>
          <a:prstGeom prst="straightConnector1">
            <a:avLst/>
          </a:prstGeom>
          <a:ln w="38100" cap="rnd" cmpd="sng">
            <a:solidFill>
              <a:schemeClr val="tx1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940425" y="6021388"/>
            <a:ext cx="1871663" cy="287337"/>
          </a:xfrm>
          <a:prstGeom prst="straightConnector1">
            <a:avLst/>
          </a:prstGeom>
          <a:ln w="38100" cap="rnd" cmpd="sng">
            <a:solidFill>
              <a:schemeClr val="tx1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Картинки по запросу &quot;фото папірус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24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813" y="0"/>
            <a:ext cx="7051675" cy="83661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5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Діяльність клубу</a:t>
            </a:r>
            <a:endParaRPr lang="ru-RU" sz="5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87" name="Picture 2" descr="C:\Users\User\Desktop\джерела\colla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4303713"/>
            <a:ext cx="1800225" cy="227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 descr="C:\Users\User\Desktop\джерела\MyColl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99313" y="836613"/>
            <a:ext cx="1944687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1979613" y="1844675"/>
            <a:ext cx="5256212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sz="2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Інформаційні </a:t>
            </a:r>
            <a:r>
              <a:rPr lang="uk-UA" sz="20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бюлетні</a:t>
            </a:r>
            <a:r>
              <a:rPr lang="uk-UA" sz="2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до </a:t>
            </a:r>
            <a:r>
              <a:rPr lang="uk-UA" sz="20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пам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’</a:t>
            </a:r>
            <a:r>
              <a:rPr lang="uk-UA" sz="20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ятних</a:t>
            </a:r>
            <a:r>
              <a:rPr lang="uk-UA" sz="2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дат.</a:t>
            </a:r>
          </a:p>
          <a:p>
            <a:pPr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sz="2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Науково-дослідницькі  семінари, конференції.</a:t>
            </a:r>
          </a:p>
          <a:p>
            <a:pPr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sz="2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Літературно-музичні  концерти до </a:t>
            </a:r>
            <a:r>
              <a:rPr lang="uk-UA" sz="20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пам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’</a:t>
            </a:r>
            <a:r>
              <a:rPr lang="uk-UA" sz="20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ятних</a:t>
            </a:r>
            <a:r>
              <a:rPr lang="uk-UA" sz="2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дат.</a:t>
            </a:r>
          </a:p>
          <a:p>
            <a:pPr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sz="2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Участь у міських заходах, історичного напрямку.</a:t>
            </a:r>
          </a:p>
          <a:p>
            <a:pPr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sz="2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Інформаційні години для студентства.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sz="2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Дослідницькі статті тощо.</a:t>
            </a:r>
          </a:p>
        </p:txBody>
      </p:sp>
      <p:pic>
        <p:nvPicPr>
          <p:cNvPr id="16390" name="Picture 4" descr="C:\Users\User\Desktop\джерела\фото 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27313" y="4868863"/>
            <a:ext cx="3240087" cy="179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5" descr="E:\My Works\Аа политех\Джерела\фото  отчет\Звіт по клубу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21527" y="4148138"/>
            <a:ext cx="2222473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170</Words>
  <Application>Microsoft Office PowerPoint</Application>
  <PresentationFormat>Экран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“ДЖЕРЕЛА” –  історико-краєзнавчий клуб позанавчальної діяльності</vt:lpstr>
      <vt:lpstr>Ми – креативні, працьовиті, конкурентноспроможні</vt:lpstr>
      <vt:lpstr>Мета нашої роботи:</vt:lpstr>
      <vt:lpstr>Діяльність клубу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“ДЖЕРЕЛА” –  історико-краєзнавчий клуб позанавчальної діяльності</dc:title>
  <dc:creator>User</dc:creator>
  <cp:lastModifiedBy>Ната Рогоцкая</cp:lastModifiedBy>
  <cp:revision>12</cp:revision>
  <dcterms:created xsi:type="dcterms:W3CDTF">2021-02-21T13:35:47Z</dcterms:created>
  <dcterms:modified xsi:type="dcterms:W3CDTF">2021-02-22T11:13:22Z</dcterms:modified>
</cp:coreProperties>
</file>