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2" r:id="rId4"/>
    <p:sldId id="275" r:id="rId5"/>
    <p:sldId id="274" r:id="rId6"/>
    <p:sldId id="258" r:id="rId7"/>
    <p:sldId id="259" r:id="rId8"/>
    <p:sldId id="260" r:id="rId9"/>
    <p:sldId id="261" r:id="rId10"/>
    <p:sldId id="262" r:id="rId11"/>
    <p:sldId id="263" r:id="rId12"/>
    <p:sldId id="271" r:id="rId13"/>
    <p:sldId id="273" r:id="rId14"/>
    <p:sldId id="276" r:id="rId15"/>
    <p:sldId id="264" r:id="rId16"/>
    <p:sldId id="265" r:id="rId17"/>
    <p:sldId id="266" r:id="rId18"/>
    <p:sldId id="267" r:id="rId19"/>
    <p:sldId id="268" r:id="rId20"/>
    <p:sldId id="270" r:id="rId21"/>
    <p:sldId id="278" r:id="rId22"/>
    <p:sldId id="277" r:id="rId23"/>
    <p:sldId id="279" r:id="rId24"/>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48" autoAdjust="0"/>
  </p:normalViewPr>
  <p:slideViewPr>
    <p:cSldViewPr snapToGrid="0">
      <p:cViewPr varScale="1">
        <p:scale>
          <a:sx n="57" d="100"/>
          <a:sy n="57" d="100"/>
        </p:scale>
        <p:origin x="-109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5587F-9B9B-4B52-84D2-B78027EC7495}" type="doc">
      <dgm:prSet loTypeId="urn:microsoft.com/office/officeart/2005/8/layout/default#1" loCatId="list" qsTypeId="urn:microsoft.com/office/officeart/2005/8/quickstyle/simple1#1" qsCatId="simple" csTypeId="urn:microsoft.com/office/officeart/2005/8/colors/colorful1" csCatId="colorful" phldr="1"/>
      <dgm:spPr/>
      <dgm:t>
        <a:bodyPr/>
        <a:lstStyle/>
        <a:p>
          <a:endParaRPr lang="en-US"/>
        </a:p>
      </dgm:t>
    </dgm:pt>
    <dgm:pt modelId="{2E98C233-7F90-405B-9383-00067EC32C17}">
      <dgm:prSet custT="1"/>
      <dgm:spPr/>
      <dgm:t>
        <a:bodyPr/>
        <a:lstStyle/>
        <a:p>
          <a:r>
            <a:rPr lang="en-US" sz="4400" b="0" i="0" dirty="0"/>
            <a:t>k-pop</a:t>
          </a:r>
          <a:endParaRPr lang="en-US" sz="4400" dirty="0"/>
        </a:p>
      </dgm:t>
    </dgm:pt>
    <dgm:pt modelId="{562DB580-5242-4CA8-B44E-93E2AC76E6F6}" type="parTrans" cxnId="{5DD7F0C9-95D5-47AF-9722-E079F2A6101D}">
      <dgm:prSet/>
      <dgm:spPr/>
      <dgm:t>
        <a:bodyPr/>
        <a:lstStyle/>
        <a:p>
          <a:endParaRPr lang="en-US"/>
        </a:p>
      </dgm:t>
    </dgm:pt>
    <dgm:pt modelId="{720DCF9A-B3CC-410C-8595-5813F7EAFFA2}" type="sibTrans" cxnId="{5DD7F0C9-95D5-47AF-9722-E079F2A6101D}">
      <dgm:prSet/>
      <dgm:spPr/>
      <dgm:t>
        <a:bodyPr/>
        <a:lstStyle/>
        <a:p>
          <a:endParaRPr lang="en-US"/>
        </a:p>
      </dgm:t>
    </dgm:pt>
    <dgm:pt modelId="{8CFECEB5-1C73-4BE0-A780-D11DF53A0B9C}">
      <dgm:prSet custT="1"/>
      <dgm:spPr/>
      <dgm:t>
        <a:bodyPr/>
        <a:lstStyle/>
        <a:p>
          <a:r>
            <a:rPr lang="ru-RU" sz="2400" b="0" i="0" dirty="0" err="1"/>
            <a:t>неформали</a:t>
          </a:r>
          <a:r>
            <a:rPr lang="ru-RU" sz="2400" b="0" i="0" dirty="0"/>
            <a:t>/</a:t>
          </a:r>
        </a:p>
        <a:p>
          <a:r>
            <a:rPr lang="ru-RU" sz="2400" b="0" i="0" dirty="0"/>
            <a:t>панки</a:t>
          </a:r>
          <a:endParaRPr lang="en-US" sz="2400" dirty="0"/>
        </a:p>
      </dgm:t>
    </dgm:pt>
    <dgm:pt modelId="{8DC1E2A6-E13B-420E-88BC-4D1297EE0FB4}" type="parTrans" cxnId="{A2F6735B-99CB-437E-9428-5F7B6139CF7B}">
      <dgm:prSet/>
      <dgm:spPr/>
      <dgm:t>
        <a:bodyPr/>
        <a:lstStyle/>
        <a:p>
          <a:endParaRPr lang="en-US"/>
        </a:p>
      </dgm:t>
    </dgm:pt>
    <dgm:pt modelId="{FCABCF71-FC6E-4021-BF17-F51C4DB4E5C7}" type="sibTrans" cxnId="{A2F6735B-99CB-437E-9428-5F7B6139CF7B}">
      <dgm:prSet/>
      <dgm:spPr/>
      <dgm:t>
        <a:bodyPr/>
        <a:lstStyle/>
        <a:p>
          <a:endParaRPr lang="en-US"/>
        </a:p>
      </dgm:t>
    </dgm:pt>
    <dgm:pt modelId="{63AB7A94-AF9E-4B5C-A862-B65B79E8EA8B}">
      <dgm:prSet/>
      <dgm:spPr/>
      <dgm:t>
        <a:bodyPr/>
        <a:lstStyle/>
        <a:p>
          <a:r>
            <a:rPr lang="uk-UA" dirty="0"/>
            <a:t>Скінхеди – </a:t>
          </a:r>
        </a:p>
        <a:p>
          <a:r>
            <a:rPr lang="uk-UA" dirty="0"/>
            <a:t>2 особи</a:t>
          </a:r>
          <a:endParaRPr lang="en-US" dirty="0"/>
        </a:p>
      </dgm:t>
    </dgm:pt>
    <dgm:pt modelId="{1E6643BE-0C20-4276-A4F5-FE6DDAF730A5}" type="parTrans" cxnId="{49C735ED-13E6-4509-9A50-C780837F78BE}">
      <dgm:prSet/>
      <dgm:spPr/>
      <dgm:t>
        <a:bodyPr/>
        <a:lstStyle/>
        <a:p>
          <a:endParaRPr lang="en-US"/>
        </a:p>
      </dgm:t>
    </dgm:pt>
    <dgm:pt modelId="{DA083177-DE30-4F31-B998-CB189C0E2C34}" type="sibTrans" cxnId="{49C735ED-13E6-4509-9A50-C780837F78BE}">
      <dgm:prSet/>
      <dgm:spPr/>
      <dgm:t>
        <a:bodyPr/>
        <a:lstStyle/>
        <a:p>
          <a:endParaRPr lang="en-US"/>
        </a:p>
      </dgm:t>
    </dgm:pt>
    <dgm:pt modelId="{2A8EC976-D8AB-4B17-8D8F-03C1ED0BA2CB}">
      <dgm:prSet/>
      <dgm:spPr/>
      <dgm:t>
        <a:bodyPr/>
        <a:lstStyle/>
        <a:p>
          <a:r>
            <a:rPr lang="uk-UA" dirty="0" err="1"/>
            <a:t>Ультрас</a:t>
          </a:r>
          <a:r>
            <a:rPr lang="uk-UA" dirty="0"/>
            <a:t> – 1 особа</a:t>
          </a:r>
          <a:endParaRPr lang="en-US" dirty="0"/>
        </a:p>
      </dgm:t>
    </dgm:pt>
    <dgm:pt modelId="{F3039DBD-BB02-41B0-B301-BBBFEB376927}" type="parTrans" cxnId="{07067261-C797-4FBE-BB4C-78136E3C04ED}">
      <dgm:prSet/>
      <dgm:spPr/>
      <dgm:t>
        <a:bodyPr/>
        <a:lstStyle/>
        <a:p>
          <a:endParaRPr lang="en-US"/>
        </a:p>
      </dgm:t>
    </dgm:pt>
    <dgm:pt modelId="{8375DA9C-289F-4E6C-B26B-B0390553177C}" type="sibTrans" cxnId="{07067261-C797-4FBE-BB4C-78136E3C04ED}">
      <dgm:prSet/>
      <dgm:spPr/>
      <dgm:t>
        <a:bodyPr/>
        <a:lstStyle/>
        <a:p>
          <a:endParaRPr lang="en-US"/>
        </a:p>
      </dgm:t>
    </dgm:pt>
    <dgm:pt modelId="{7074DC60-81E6-47AC-A55A-5560678465D4}">
      <dgm:prSet/>
      <dgm:spPr/>
      <dgm:t>
        <a:bodyPr/>
        <a:lstStyle/>
        <a:p>
          <a:r>
            <a:rPr lang="uk-UA" dirty="0"/>
            <a:t>Геймери</a:t>
          </a:r>
          <a:endParaRPr lang="en-US" dirty="0"/>
        </a:p>
      </dgm:t>
    </dgm:pt>
    <dgm:pt modelId="{1C8228AE-8A2D-4EC5-96BD-0BED8A0CD338}" type="parTrans" cxnId="{83447C35-11D2-42C9-AA6D-CE1CD1C8D4D6}">
      <dgm:prSet/>
      <dgm:spPr/>
      <dgm:t>
        <a:bodyPr/>
        <a:lstStyle/>
        <a:p>
          <a:endParaRPr lang="en-US"/>
        </a:p>
      </dgm:t>
    </dgm:pt>
    <dgm:pt modelId="{E73E1A6F-3C15-461A-A456-E8F68A962C4E}" type="sibTrans" cxnId="{83447C35-11D2-42C9-AA6D-CE1CD1C8D4D6}">
      <dgm:prSet/>
      <dgm:spPr/>
      <dgm:t>
        <a:bodyPr/>
        <a:lstStyle/>
        <a:p>
          <a:endParaRPr lang="en-US"/>
        </a:p>
      </dgm:t>
    </dgm:pt>
    <dgm:pt modelId="{EECCF8C0-6130-4868-B785-21AA4910D48D}">
      <dgm:prSet/>
      <dgm:spPr/>
      <dgm:t>
        <a:bodyPr/>
        <a:lstStyle/>
        <a:p>
          <a:r>
            <a:rPr lang="en-US" dirty="0"/>
            <a:t>Dead inside</a:t>
          </a:r>
        </a:p>
      </dgm:t>
    </dgm:pt>
    <dgm:pt modelId="{D4DE94F3-A463-4953-A148-0B1FC0E2B3A5}" type="parTrans" cxnId="{221873D2-B30C-4E3E-892C-AE0CDBDE3DD5}">
      <dgm:prSet/>
      <dgm:spPr/>
      <dgm:t>
        <a:bodyPr/>
        <a:lstStyle/>
        <a:p>
          <a:endParaRPr lang="en-US"/>
        </a:p>
      </dgm:t>
    </dgm:pt>
    <dgm:pt modelId="{D4FBE840-E974-41E0-9969-718B92327DA6}" type="sibTrans" cxnId="{221873D2-B30C-4E3E-892C-AE0CDBDE3DD5}">
      <dgm:prSet/>
      <dgm:spPr/>
      <dgm:t>
        <a:bodyPr/>
        <a:lstStyle/>
        <a:p>
          <a:endParaRPr lang="en-US"/>
        </a:p>
      </dgm:t>
    </dgm:pt>
    <dgm:pt modelId="{0AAA431D-C23F-4FFD-A75F-FF53574388A4}">
      <dgm:prSet/>
      <dgm:spPr/>
      <dgm:t>
        <a:bodyPr/>
        <a:lstStyle/>
        <a:p>
          <a:r>
            <a:rPr lang="en-US" b="0" i="0" dirty="0"/>
            <a:t>Casuals (</a:t>
          </a:r>
          <a:r>
            <a:rPr lang="uk-UA" b="0" i="0" dirty="0"/>
            <a:t>футбольні фанати</a:t>
          </a:r>
          <a:r>
            <a:rPr lang="en-US" b="0" i="0" dirty="0"/>
            <a:t>)</a:t>
          </a:r>
          <a:endParaRPr lang="en-US" dirty="0"/>
        </a:p>
      </dgm:t>
    </dgm:pt>
    <dgm:pt modelId="{40787C93-1649-463A-A93A-C101827BF9D9}" type="parTrans" cxnId="{52902E23-345A-45D5-8643-38FCA13529CE}">
      <dgm:prSet/>
      <dgm:spPr/>
      <dgm:t>
        <a:bodyPr/>
        <a:lstStyle/>
        <a:p>
          <a:endParaRPr lang="en-US"/>
        </a:p>
      </dgm:t>
    </dgm:pt>
    <dgm:pt modelId="{769C420C-032B-4683-BD64-B5EC84551EAD}" type="sibTrans" cxnId="{52902E23-345A-45D5-8643-38FCA13529CE}">
      <dgm:prSet/>
      <dgm:spPr/>
      <dgm:t>
        <a:bodyPr/>
        <a:lstStyle/>
        <a:p>
          <a:endParaRPr lang="en-US"/>
        </a:p>
      </dgm:t>
    </dgm:pt>
    <dgm:pt modelId="{AD6E0B0D-0EC5-4D4B-AD71-E7900425E68F}">
      <dgm:prSet/>
      <dgm:spPr/>
      <dgm:t>
        <a:bodyPr/>
        <a:lstStyle/>
        <a:p>
          <a:r>
            <a:rPr lang="ru-RU" b="0" i="0"/>
            <a:t>ПВК РЕДАН – 2 особи</a:t>
          </a:r>
          <a:endParaRPr lang="en-US"/>
        </a:p>
      </dgm:t>
    </dgm:pt>
    <dgm:pt modelId="{818FD1E8-F1FC-45BB-8474-4B2A37E82BCD}" type="parTrans" cxnId="{1245CFD5-315D-4671-BEE3-15251FA89772}">
      <dgm:prSet/>
      <dgm:spPr/>
      <dgm:t>
        <a:bodyPr/>
        <a:lstStyle/>
        <a:p>
          <a:endParaRPr lang="en-US"/>
        </a:p>
      </dgm:t>
    </dgm:pt>
    <dgm:pt modelId="{A35FA887-9EEC-49F5-9CBA-5759DD2FED3A}" type="sibTrans" cxnId="{1245CFD5-315D-4671-BEE3-15251FA89772}">
      <dgm:prSet/>
      <dgm:spPr/>
      <dgm:t>
        <a:bodyPr/>
        <a:lstStyle/>
        <a:p>
          <a:endParaRPr lang="en-US"/>
        </a:p>
      </dgm:t>
    </dgm:pt>
    <dgm:pt modelId="{05DD6003-CFAA-43E6-BFBE-080D5F3AE4CE}" type="pres">
      <dgm:prSet presAssocID="{AA85587F-9B9B-4B52-84D2-B78027EC7495}" presName="diagram" presStyleCnt="0">
        <dgm:presLayoutVars>
          <dgm:dir/>
          <dgm:resizeHandles val="exact"/>
        </dgm:presLayoutVars>
      </dgm:prSet>
      <dgm:spPr/>
      <dgm:t>
        <a:bodyPr/>
        <a:lstStyle/>
        <a:p>
          <a:endParaRPr lang="ru-RU"/>
        </a:p>
      </dgm:t>
    </dgm:pt>
    <dgm:pt modelId="{F359167C-B5CE-49B1-8E76-B17118AF2FF2}" type="pres">
      <dgm:prSet presAssocID="{2E98C233-7F90-405B-9383-00067EC32C17}" presName="node" presStyleLbl="node1" presStyleIdx="0" presStyleCnt="8">
        <dgm:presLayoutVars>
          <dgm:bulletEnabled val="1"/>
        </dgm:presLayoutVars>
      </dgm:prSet>
      <dgm:spPr/>
      <dgm:t>
        <a:bodyPr/>
        <a:lstStyle/>
        <a:p>
          <a:endParaRPr lang="ru-RU"/>
        </a:p>
      </dgm:t>
    </dgm:pt>
    <dgm:pt modelId="{B59B0D6C-1DDC-43E5-A848-229227D74105}" type="pres">
      <dgm:prSet presAssocID="{720DCF9A-B3CC-410C-8595-5813F7EAFFA2}" presName="sibTrans" presStyleCnt="0"/>
      <dgm:spPr/>
    </dgm:pt>
    <dgm:pt modelId="{BFC200B0-B02A-4B46-A2EB-82A1239150A3}" type="pres">
      <dgm:prSet presAssocID="{8CFECEB5-1C73-4BE0-A780-D11DF53A0B9C}" presName="node" presStyleLbl="node1" presStyleIdx="1" presStyleCnt="8">
        <dgm:presLayoutVars>
          <dgm:bulletEnabled val="1"/>
        </dgm:presLayoutVars>
      </dgm:prSet>
      <dgm:spPr/>
      <dgm:t>
        <a:bodyPr/>
        <a:lstStyle/>
        <a:p>
          <a:endParaRPr lang="ru-RU"/>
        </a:p>
      </dgm:t>
    </dgm:pt>
    <dgm:pt modelId="{F693851B-B24F-4995-98D9-1218875375D7}" type="pres">
      <dgm:prSet presAssocID="{FCABCF71-FC6E-4021-BF17-F51C4DB4E5C7}" presName="sibTrans" presStyleCnt="0"/>
      <dgm:spPr/>
    </dgm:pt>
    <dgm:pt modelId="{612D7673-1025-4CA9-B834-5582350152B4}" type="pres">
      <dgm:prSet presAssocID="{63AB7A94-AF9E-4B5C-A862-B65B79E8EA8B}" presName="node" presStyleLbl="node1" presStyleIdx="2" presStyleCnt="8">
        <dgm:presLayoutVars>
          <dgm:bulletEnabled val="1"/>
        </dgm:presLayoutVars>
      </dgm:prSet>
      <dgm:spPr/>
      <dgm:t>
        <a:bodyPr/>
        <a:lstStyle/>
        <a:p>
          <a:endParaRPr lang="ru-RU"/>
        </a:p>
      </dgm:t>
    </dgm:pt>
    <dgm:pt modelId="{03862720-0F7D-4D56-9840-CC23EAF4B4C3}" type="pres">
      <dgm:prSet presAssocID="{DA083177-DE30-4F31-B998-CB189C0E2C34}" presName="sibTrans" presStyleCnt="0"/>
      <dgm:spPr/>
    </dgm:pt>
    <dgm:pt modelId="{8A2240AD-4A3F-4479-85E7-6F70B668CB7E}" type="pres">
      <dgm:prSet presAssocID="{2A8EC976-D8AB-4B17-8D8F-03C1ED0BA2CB}" presName="node" presStyleLbl="node1" presStyleIdx="3" presStyleCnt="8">
        <dgm:presLayoutVars>
          <dgm:bulletEnabled val="1"/>
        </dgm:presLayoutVars>
      </dgm:prSet>
      <dgm:spPr/>
      <dgm:t>
        <a:bodyPr/>
        <a:lstStyle/>
        <a:p>
          <a:endParaRPr lang="ru-RU"/>
        </a:p>
      </dgm:t>
    </dgm:pt>
    <dgm:pt modelId="{4E877F5A-6F7D-46AD-82E4-3EB51132E772}" type="pres">
      <dgm:prSet presAssocID="{8375DA9C-289F-4E6C-B26B-B0390553177C}" presName="sibTrans" presStyleCnt="0"/>
      <dgm:spPr/>
    </dgm:pt>
    <dgm:pt modelId="{B000DB28-7F77-4FEF-B59D-D68111B89DDC}" type="pres">
      <dgm:prSet presAssocID="{7074DC60-81E6-47AC-A55A-5560678465D4}" presName="node" presStyleLbl="node1" presStyleIdx="4" presStyleCnt="8">
        <dgm:presLayoutVars>
          <dgm:bulletEnabled val="1"/>
        </dgm:presLayoutVars>
      </dgm:prSet>
      <dgm:spPr/>
      <dgm:t>
        <a:bodyPr/>
        <a:lstStyle/>
        <a:p>
          <a:endParaRPr lang="ru-RU"/>
        </a:p>
      </dgm:t>
    </dgm:pt>
    <dgm:pt modelId="{C9F52DE3-652D-4069-B381-3F1FE13C4CAC}" type="pres">
      <dgm:prSet presAssocID="{E73E1A6F-3C15-461A-A456-E8F68A962C4E}" presName="sibTrans" presStyleCnt="0"/>
      <dgm:spPr/>
    </dgm:pt>
    <dgm:pt modelId="{06F1A987-5218-4EA6-98F1-058B5EF9F53C}" type="pres">
      <dgm:prSet presAssocID="{EECCF8C0-6130-4868-B785-21AA4910D48D}" presName="node" presStyleLbl="node1" presStyleIdx="5" presStyleCnt="8">
        <dgm:presLayoutVars>
          <dgm:bulletEnabled val="1"/>
        </dgm:presLayoutVars>
      </dgm:prSet>
      <dgm:spPr/>
      <dgm:t>
        <a:bodyPr/>
        <a:lstStyle/>
        <a:p>
          <a:endParaRPr lang="ru-RU"/>
        </a:p>
      </dgm:t>
    </dgm:pt>
    <dgm:pt modelId="{8ECC9AD6-7001-4793-BBE8-A59045AB9944}" type="pres">
      <dgm:prSet presAssocID="{D4FBE840-E974-41E0-9969-718B92327DA6}" presName="sibTrans" presStyleCnt="0"/>
      <dgm:spPr/>
    </dgm:pt>
    <dgm:pt modelId="{BBC63B68-7271-49D5-BEB6-AB4AB1032E79}" type="pres">
      <dgm:prSet presAssocID="{0AAA431D-C23F-4FFD-A75F-FF53574388A4}" presName="node" presStyleLbl="node1" presStyleIdx="6" presStyleCnt="8">
        <dgm:presLayoutVars>
          <dgm:bulletEnabled val="1"/>
        </dgm:presLayoutVars>
      </dgm:prSet>
      <dgm:spPr/>
      <dgm:t>
        <a:bodyPr/>
        <a:lstStyle/>
        <a:p>
          <a:endParaRPr lang="ru-RU"/>
        </a:p>
      </dgm:t>
    </dgm:pt>
    <dgm:pt modelId="{19CFB5F5-2566-487F-9848-2F346FAE8EBF}" type="pres">
      <dgm:prSet presAssocID="{769C420C-032B-4683-BD64-B5EC84551EAD}" presName="sibTrans" presStyleCnt="0"/>
      <dgm:spPr/>
    </dgm:pt>
    <dgm:pt modelId="{C14F7C70-2B83-487E-BFBC-7E7B42571515}" type="pres">
      <dgm:prSet presAssocID="{AD6E0B0D-0EC5-4D4B-AD71-E7900425E68F}" presName="node" presStyleLbl="node1" presStyleIdx="7" presStyleCnt="8">
        <dgm:presLayoutVars>
          <dgm:bulletEnabled val="1"/>
        </dgm:presLayoutVars>
      </dgm:prSet>
      <dgm:spPr/>
      <dgm:t>
        <a:bodyPr/>
        <a:lstStyle/>
        <a:p>
          <a:endParaRPr lang="ru-RU"/>
        </a:p>
      </dgm:t>
    </dgm:pt>
  </dgm:ptLst>
  <dgm:cxnLst>
    <dgm:cxn modelId="{1245CFD5-315D-4671-BEE3-15251FA89772}" srcId="{AA85587F-9B9B-4B52-84D2-B78027EC7495}" destId="{AD6E0B0D-0EC5-4D4B-AD71-E7900425E68F}" srcOrd="7" destOrd="0" parTransId="{818FD1E8-F1FC-45BB-8474-4B2A37E82BCD}" sibTransId="{A35FA887-9EEC-49F5-9CBA-5759DD2FED3A}"/>
    <dgm:cxn modelId="{24B0C4F2-39F6-4793-9A12-A50538B25C1F}" type="presOf" srcId="{EECCF8C0-6130-4868-B785-21AA4910D48D}" destId="{06F1A987-5218-4EA6-98F1-058B5EF9F53C}" srcOrd="0" destOrd="0" presId="urn:microsoft.com/office/officeart/2005/8/layout/default#1"/>
    <dgm:cxn modelId="{061E502A-EBBD-4A4F-9C30-9A53FF5FFB3C}" type="presOf" srcId="{2E98C233-7F90-405B-9383-00067EC32C17}" destId="{F359167C-B5CE-49B1-8E76-B17118AF2FF2}" srcOrd="0" destOrd="0" presId="urn:microsoft.com/office/officeart/2005/8/layout/default#1"/>
    <dgm:cxn modelId="{787D6949-2009-478B-9247-EFD3A06633F5}" type="presOf" srcId="{7074DC60-81E6-47AC-A55A-5560678465D4}" destId="{B000DB28-7F77-4FEF-B59D-D68111B89DDC}" srcOrd="0" destOrd="0" presId="urn:microsoft.com/office/officeart/2005/8/layout/default#1"/>
    <dgm:cxn modelId="{5DD7F0C9-95D5-47AF-9722-E079F2A6101D}" srcId="{AA85587F-9B9B-4B52-84D2-B78027EC7495}" destId="{2E98C233-7F90-405B-9383-00067EC32C17}" srcOrd="0" destOrd="0" parTransId="{562DB580-5242-4CA8-B44E-93E2AC76E6F6}" sibTransId="{720DCF9A-B3CC-410C-8595-5813F7EAFFA2}"/>
    <dgm:cxn modelId="{1812C830-78FE-4CDF-8338-AB6C4E89D06A}" type="presOf" srcId="{AA85587F-9B9B-4B52-84D2-B78027EC7495}" destId="{05DD6003-CFAA-43E6-BFBE-080D5F3AE4CE}" srcOrd="0" destOrd="0" presId="urn:microsoft.com/office/officeart/2005/8/layout/default#1"/>
    <dgm:cxn modelId="{52902E23-345A-45D5-8643-38FCA13529CE}" srcId="{AA85587F-9B9B-4B52-84D2-B78027EC7495}" destId="{0AAA431D-C23F-4FFD-A75F-FF53574388A4}" srcOrd="6" destOrd="0" parTransId="{40787C93-1649-463A-A93A-C101827BF9D9}" sibTransId="{769C420C-032B-4683-BD64-B5EC84551EAD}"/>
    <dgm:cxn modelId="{EA8BF1AB-33BD-4CCC-A8DB-5BCDFA3D7D29}" type="presOf" srcId="{63AB7A94-AF9E-4B5C-A862-B65B79E8EA8B}" destId="{612D7673-1025-4CA9-B834-5582350152B4}" srcOrd="0" destOrd="0" presId="urn:microsoft.com/office/officeart/2005/8/layout/default#1"/>
    <dgm:cxn modelId="{274D79F1-B516-420E-8D9A-D060826032C5}" type="presOf" srcId="{2A8EC976-D8AB-4B17-8D8F-03C1ED0BA2CB}" destId="{8A2240AD-4A3F-4479-85E7-6F70B668CB7E}" srcOrd="0" destOrd="0" presId="urn:microsoft.com/office/officeart/2005/8/layout/default#1"/>
    <dgm:cxn modelId="{A2F6735B-99CB-437E-9428-5F7B6139CF7B}" srcId="{AA85587F-9B9B-4B52-84D2-B78027EC7495}" destId="{8CFECEB5-1C73-4BE0-A780-D11DF53A0B9C}" srcOrd="1" destOrd="0" parTransId="{8DC1E2A6-E13B-420E-88BC-4D1297EE0FB4}" sibTransId="{FCABCF71-FC6E-4021-BF17-F51C4DB4E5C7}"/>
    <dgm:cxn modelId="{83447C35-11D2-42C9-AA6D-CE1CD1C8D4D6}" srcId="{AA85587F-9B9B-4B52-84D2-B78027EC7495}" destId="{7074DC60-81E6-47AC-A55A-5560678465D4}" srcOrd="4" destOrd="0" parTransId="{1C8228AE-8A2D-4EC5-96BD-0BED8A0CD338}" sibTransId="{E73E1A6F-3C15-461A-A456-E8F68A962C4E}"/>
    <dgm:cxn modelId="{15F0CEEB-4A72-4AB2-A928-E545CDAC9D99}" type="presOf" srcId="{0AAA431D-C23F-4FFD-A75F-FF53574388A4}" destId="{BBC63B68-7271-49D5-BEB6-AB4AB1032E79}" srcOrd="0" destOrd="0" presId="urn:microsoft.com/office/officeart/2005/8/layout/default#1"/>
    <dgm:cxn modelId="{07067261-C797-4FBE-BB4C-78136E3C04ED}" srcId="{AA85587F-9B9B-4B52-84D2-B78027EC7495}" destId="{2A8EC976-D8AB-4B17-8D8F-03C1ED0BA2CB}" srcOrd="3" destOrd="0" parTransId="{F3039DBD-BB02-41B0-B301-BBBFEB376927}" sibTransId="{8375DA9C-289F-4E6C-B26B-B0390553177C}"/>
    <dgm:cxn modelId="{49C735ED-13E6-4509-9A50-C780837F78BE}" srcId="{AA85587F-9B9B-4B52-84D2-B78027EC7495}" destId="{63AB7A94-AF9E-4B5C-A862-B65B79E8EA8B}" srcOrd="2" destOrd="0" parTransId="{1E6643BE-0C20-4276-A4F5-FE6DDAF730A5}" sibTransId="{DA083177-DE30-4F31-B998-CB189C0E2C34}"/>
    <dgm:cxn modelId="{92C89BA5-9FF8-4C50-AD5D-F0A8394CA2DF}" type="presOf" srcId="{AD6E0B0D-0EC5-4D4B-AD71-E7900425E68F}" destId="{C14F7C70-2B83-487E-BFBC-7E7B42571515}" srcOrd="0" destOrd="0" presId="urn:microsoft.com/office/officeart/2005/8/layout/default#1"/>
    <dgm:cxn modelId="{9847892A-5C06-4A85-9A0D-F397785FA3CD}" type="presOf" srcId="{8CFECEB5-1C73-4BE0-A780-D11DF53A0B9C}" destId="{BFC200B0-B02A-4B46-A2EB-82A1239150A3}" srcOrd="0" destOrd="0" presId="urn:microsoft.com/office/officeart/2005/8/layout/default#1"/>
    <dgm:cxn modelId="{221873D2-B30C-4E3E-892C-AE0CDBDE3DD5}" srcId="{AA85587F-9B9B-4B52-84D2-B78027EC7495}" destId="{EECCF8C0-6130-4868-B785-21AA4910D48D}" srcOrd="5" destOrd="0" parTransId="{D4DE94F3-A463-4953-A148-0B1FC0E2B3A5}" sibTransId="{D4FBE840-E974-41E0-9969-718B92327DA6}"/>
    <dgm:cxn modelId="{80F5A41C-A801-4FCE-A650-E1FA34C290D8}" type="presParOf" srcId="{05DD6003-CFAA-43E6-BFBE-080D5F3AE4CE}" destId="{F359167C-B5CE-49B1-8E76-B17118AF2FF2}" srcOrd="0" destOrd="0" presId="urn:microsoft.com/office/officeart/2005/8/layout/default#1"/>
    <dgm:cxn modelId="{3930A318-CCBE-4F1D-85A0-00839B54FC91}" type="presParOf" srcId="{05DD6003-CFAA-43E6-BFBE-080D5F3AE4CE}" destId="{B59B0D6C-1DDC-43E5-A848-229227D74105}" srcOrd="1" destOrd="0" presId="urn:microsoft.com/office/officeart/2005/8/layout/default#1"/>
    <dgm:cxn modelId="{30065FBF-EF0C-48EC-9DBE-D9EC38BBF4BB}" type="presParOf" srcId="{05DD6003-CFAA-43E6-BFBE-080D5F3AE4CE}" destId="{BFC200B0-B02A-4B46-A2EB-82A1239150A3}" srcOrd="2" destOrd="0" presId="urn:microsoft.com/office/officeart/2005/8/layout/default#1"/>
    <dgm:cxn modelId="{22416DEC-7184-4CDF-BCD5-D09510FEEB90}" type="presParOf" srcId="{05DD6003-CFAA-43E6-BFBE-080D5F3AE4CE}" destId="{F693851B-B24F-4995-98D9-1218875375D7}" srcOrd="3" destOrd="0" presId="urn:microsoft.com/office/officeart/2005/8/layout/default#1"/>
    <dgm:cxn modelId="{BA26E19D-EF3D-4BDF-806A-617B05DF06D8}" type="presParOf" srcId="{05DD6003-CFAA-43E6-BFBE-080D5F3AE4CE}" destId="{612D7673-1025-4CA9-B834-5582350152B4}" srcOrd="4" destOrd="0" presId="urn:microsoft.com/office/officeart/2005/8/layout/default#1"/>
    <dgm:cxn modelId="{9F86FD02-61FB-415D-B5F7-1A8E3BB1FB96}" type="presParOf" srcId="{05DD6003-CFAA-43E6-BFBE-080D5F3AE4CE}" destId="{03862720-0F7D-4D56-9840-CC23EAF4B4C3}" srcOrd="5" destOrd="0" presId="urn:microsoft.com/office/officeart/2005/8/layout/default#1"/>
    <dgm:cxn modelId="{6B9F78AF-7676-4FEA-BFDD-6F0893763EC4}" type="presParOf" srcId="{05DD6003-CFAA-43E6-BFBE-080D5F3AE4CE}" destId="{8A2240AD-4A3F-4479-85E7-6F70B668CB7E}" srcOrd="6" destOrd="0" presId="urn:microsoft.com/office/officeart/2005/8/layout/default#1"/>
    <dgm:cxn modelId="{54E85DC0-5F99-48D5-AF9A-901ED2A2E46C}" type="presParOf" srcId="{05DD6003-CFAA-43E6-BFBE-080D5F3AE4CE}" destId="{4E877F5A-6F7D-46AD-82E4-3EB51132E772}" srcOrd="7" destOrd="0" presId="urn:microsoft.com/office/officeart/2005/8/layout/default#1"/>
    <dgm:cxn modelId="{A95B6188-0E82-41FD-BFD6-C6F5CC4894D7}" type="presParOf" srcId="{05DD6003-CFAA-43E6-BFBE-080D5F3AE4CE}" destId="{B000DB28-7F77-4FEF-B59D-D68111B89DDC}" srcOrd="8" destOrd="0" presId="urn:microsoft.com/office/officeart/2005/8/layout/default#1"/>
    <dgm:cxn modelId="{EB970CEE-0A5E-43AA-883B-1B40CD44E509}" type="presParOf" srcId="{05DD6003-CFAA-43E6-BFBE-080D5F3AE4CE}" destId="{C9F52DE3-652D-4069-B381-3F1FE13C4CAC}" srcOrd="9" destOrd="0" presId="urn:microsoft.com/office/officeart/2005/8/layout/default#1"/>
    <dgm:cxn modelId="{854DF419-699E-4AEE-93B2-DD0187A64C8C}" type="presParOf" srcId="{05DD6003-CFAA-43E6-BFBE-080D5F3AE4CE}" destId="{06F1A987-5218-4EA6-98F1-058B5EF9F53C}" srcOrd="10" destOrd="0" presId="urn:microsoft.com/office/officeart/2005/8/layout/default#1"/>
    <dgm:cxn modelId="{2A77D5EA-C4C7-48E2-888F-76C75E71522F}" type="presParOf" srcId="{05DD6003-CFAA-43E6-BFBE-080D5F3AE4CE}" destId="{8ECC9AD6-7001-4793-BBE8-A59045AB9944}" srcOrd="11" destOrd="0" presId="urn:microsoft.com/office/officeart/2005/8/layout/default#1"/>
    <dgm:cxn modelId="{28C09C7E-FC5D-4923-8102-6807837DE37D}" type="presParOf" srcId="{05DD6003-CFAA-43E6-BFBE-080D5F3AE4CE}" destId="{BBC63B68-7271-49D5-BEB6-AB4AB1032E79}" srcOrd="12" destOrd="0" presId="urn:microsoft.com/office/officeart/2005/8/layout/default#1"/>
    <dgm:cxn modelId="{674B35E3-EB89-424B-A09E-0B10905092B5}" type="presParOf" srcId="{05DD6003-CFAA-43E6-BFBE-080D5F3AE4CE}" destId="{19CFB5F5-2566-487F-9848-2F346FAE8EBF}" srcOrd="13" destOrd="0" presId="urn:microsoft.com/office/officeart/2005/8/layout/default#1"/>
    <dgm:cxn modelId="{C5AB708E-8819-4BE6-AB77-3392D513C5FA}" type="presParOf" srcId="{05DD6003-CFAA-43E6-BFBE-080D5F3AE4CE}" destId="{C14F7C70-2B83-487E-BFBC-7E7B42571515}" srcOrd="14"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9C8E19-C9CF-48E5-9DAF-54E71CF37AA9}" type="doc">
      <dgm:prSet loTypeId="urn:microsoft.com/office/officeart/2005/8/layout/process5" loCatId="process" qsTypeId="urn:microsoft.com/office/officeart/2005/8/quickstyle/simple1#2" qsCatId="simple" csTypeId="urn:microsoft.com/office/officeart/2005/8/colors/colorful5" csCatId="colorful"/>
      <dgm:spPr/>
      <dgm:t>
        <a:bodyPr/>
        <a:lstStyle/>
        <a:p>
          <a:endParaRPr lang="en-US"/>
        </a:p>
      </dgm:t>
    </dgm:pt>
    <dgm:pt modelId="{B2C7EA46-A450-4512-AA4D-9FAA3103349B}">
      <dgm:prSet/>
      <dgm:spPr/>
      <dgm:t>
        <a:bodyPr/>
        <a:lstStyle/>
        <a:p>
          <a:r>
            <a:rPr lang="uk-UA" dirty="0"/>
            <a:t>Організатори створюють телеграм-канали та закликають молодих людей брати участь у масових бійках.</a:t>
          </a:r>
          <a:endParaRPr lang="en-US" dirty="0"/>
        </a:p>
      </dgm:t>
    </dgm:pt>
    <dgm:pt modelId="{7B8FC91F-CE0D-4D03-B123-8E0149D71880}" type="parTrans" cxnId="{DA4ABE40-AD21-4C3D-BAA0-29AAF8976A72}">
      <dgm:prSet/>
      <dgm:spPr/>
      <dgm:t>
        <a:bodyPr/>
        <a:lstStyle/>
        <a:p>
          <a:endParaRPr lang="en-US"/>
        </a:p>
      </dgm:t>
    </dgm:pt>
    <dgm:pt modelId="{C85983CC-C573-4F79-9387-207E90460FEA}" type="sibTrans" cxnId="{DA4ABE40-AD21-4C3D-BAA0-29AAF8976A72}">
      <dgm:prSet/>
      <dgm:spPr/>
      <dgm:t>
        <a:bodyPr/>
        <a:lstStyle/>
        <a:p>
          <a:endParaRPr lang="en-US"/>
        </a:p>
      </dgm:t>
    </dgm:pt>
    <dgm:pt modelId="{6908BAA9-C504-4976-AB94-37AD024899F7}">
      <dgm:prSet/>
      <dgm:spPr/>
      <dgm:t>
        <a:bodyPr/>
        <a:lstStyle/>
        <a:p>
          <a:r>
            <a:rPr lang="uk-UA"/>
            <a:t>Планують усе чітко: </a:t>
          </a:r>
          <a:endParaRPr lang="en-US"/>
        </a:p>
      </dgm:t>
    </dgm:pt>
    <dgm:pt modelId="{A10B9B53-29EE-4E1F-96A2-6455BFE6C424}" type="parTrans" cxnId="{1562536C-14CE-4636-B24D-BBFA077D6F57}">
      <dgm:prSet/>
      <dgm:spPr/>
      <dgm:t>
        <a:bodyPr/>
        <a:lstStyle/>
        <a:p>
          <a:endParaRPr lang="en-US"/>
        </a:p>
      </dgm:t>
    </dgm:pt>
    <dgm:pt modelId="{D6199678-3617-4959-A42B-EF6A2A1FECE5}" type="sibTrans" cxnId="{1562536C-14CE-4636-B24D-BBFA077D6F57}">
      <dgm:prSet/>
      <dgm:spPr/>
      <dgm:t>
        <a:bodyPr/>
        <a:lstStyle/>
        <a:p>
          <a:endParaRPr lang="en-US"/>
        </a:p>
      </dgm:t>
    </dgm:pt>
    <dgm:pt modelId="{50E7757D-F0E5-4BB6-8CA3-70CFFF4D8366}">
      <dgm:prSet/>
      <dgm:spPr/>
      <dgm:t>
        <a:bodyPr/>
        <a:lstStyle/>
        <a:p>
          <a:r>
            <a:rPr lang="uk-UA"/>
            <a:t>розподіл на групи, </a:t>
          </a:r>
          <a:endParaRPr lang="en-US"/>
        </a:p>
      </dgm:t>
    </dgm:pt>
    <dgm:pt modelId="{5AE61253-F5E8-4638-8545-68BECA3553A0}" type="parTrans" cxnId="{D6720797-8263-4DB6-A1D8-DC08D3B8D9E5}">
      <dgm:prSet/>
      <dgm:spPr/>
      <dgm:t>
        <a:bodyPr/>
        <a:lstStyle/>
        <a:p>
          <a:endParaRPr lang="en-US"/>
        </a:p>
      </dgm:t>
    </dgm:pt>
    <dgm:pt modelId="{DBA359E5-E498-4447-94B9-CCAD3BB7328C}" type="sibTrans" cxnId="{D6720797-8263-4DB6-A1D8-DC08D3B8D9E5}">
      <dgm:prSet/>
      <dgm:spPr/>
      <dgm:t>
        <a:bodyPr/>
        <a:lstStyle/>
        <a:p>
          <a:endParaRPr lang="en-US"/>
        </a:p>
      </dgm:t>
    </dgm:pt>
    <dgm:pt modelId="{BC2791DE-C7A2-45F5-B2C0-374DA8C86050}">
      <dgm:prSet/>
      <dgm:spPr/>
      <dgm:t>
        <a:bodyPr/>
        <a:lstStyle/>
        <a:p>
          <a:r>
            <a:rPr lang="uk-UA"/>
            <a:t>точки зборів кожної, </a:t>
          </a:r>
          <a:endParaRPr lang="en-US"/>
        </a:p>
      </dgm:t>
    </dgm:pt>
    <dgm:pt modelId="{762E8BFE-F28C-48A8-A601-95171C07C167}" type="parTrans" cxnId="{0AA2CD41-0E8B-4992-B4B0-655476DD4FAD}">
      <dgm:prSet/>
      <dgm:spPr/>
      <dgm:t>
        <a:bodyPr/>
        <a:lstStyle/>
        <a:p>
          <a:endParaRPr lang="en-US"/>
        </a:p>
      </dgm:t>
    </dgm:pt>
    <dgm:pt modelId="{113669F7-4E2A-4514-95C5-1FA6B0C0DA52}" type="sibTrans" cxnId="{0AA2CD41-0E8B-4992-B4B0-655476DD4FAD}">
      <dgm:prSet/>
      <dgm:spPr/>
      <dgm:t>
        <a:bodyPr/>
        <a:lstStyle/>
        <a:p>
          <a:endParaRPr lang="en-US"/>
        </a:p>
      </dgm:t>
    </dgm:pt>
    <dgm:pt modelId="{8718D323-CF81-4F07-8B8B-B713666566F6}">
      <dgm:prSet/>
      <dgm:spPr/>
      <dgm:t>
        <a:bodyPr/>
        <a:lstStyle/>
        <a:p>
          <a:r>
            <a:rPr lang="uk-UA"/>
            <a:t>інформатори на місцях. </a:t>
          </a:r>
          <a:endParaRPr lang="en-US"/>
        </a:p>
      </dgm:t>
    </dgm:pt>
    <dgm:pt modelId="{24C07B46-CFC6-4974-B8F1-000A1D452B32}" type="parTrans" cxnId="{C5943E1B-5CF1-42D0-8B31-9232A3BB4F43}">
      <dgm:prSet/>
      <dgm:spPr/>
      <dgm:t>
        <a:bodyPr/>
        <a:lstStyle/>
        <a:p>
          <a:endParaRPr lang="en-US"/>
        </a:p>
      </dgm:t>
    </dgm:pt>
    <dgm:pt modelId="{DB815F14-D233-4B26-87CD-11590DEE2083}" type="sibTrans" cxnId="{C5943E1B-5CF1-42D0-8B31-9232A3BB4F43}">
      <dgm:prSet/>
      <dgm:spPr/>
      <dgm:t>
        <a:bodyPr/>
        <a:lstStyle/>
        <a:p>
          <a:endParaRPr lang="en-US"/>
        </a:p>
      </dgm:t>
    </dgm:pt>
    <dgm:pt modelId="{B609D436-67C8-4532-A674-CDA06DB47690}" type="pres">
      <dgm:prSet presAssocID="{889C8E19-C9CF-48E5-9DAF-54E71CF37AA9}" presName="diagram" presStyleCnt="0">
        <dgm:presLayoutVars>
          <dgm:dir/>
          <dgm:resizeHandles val="exact"/>
        </dgm:presLayoutVars>
      </dgm:prSet>
      <dgm:spPr/>
      <dgm:t>
        <a:bodyPr/>
        <a:lstStyle/>
        <a:p>
          <a:endParaRPr lang="ru-RU"/>
        </a:p>
      </dgm:t>
    </dgm:pt>
    <dgm:pt modelId="{D4DE4E37-C137-44B3-A70C-02677B27D1B2}" type="pres">
      <dgm:prSet presAssocID="{B2C7EA46-A450-4512-AA4D-9FAA3103349B}" presName="node" presStyleLbl="node1" presStyleIdx="0" presStyleCnt="5">
        <dgm:presLayoutVars>
          <dgm:bulletEnabled val="1"/>
        </dgm:presLayoutVars>
      </dgm:prSet>
      <dgm:spPr/>
      <dgm:t>
        <a:bodyPr/>
        <a:lstStyle/>
        <a:p>
          <a:endParaRPr lang="ru-RU"/>
        </a:p>
      </dgm:t>
    </dgm:pt>
    <dgm:pt modelId="{4E533DAB-A76C-4EBD-ACAA-E9BB43618685}" type="pres">
      <dgm:prSet presAssocID="{C85983CC-C573-4F79-9387-207E90460FEA}" presName="sibTrans" presStyleLbl="sibTrans2D1" presStyleIdx="0" presStyleCnt="4"/>
      <dgm:spPr/>
      <dgm:t>
        <a:bodyPr/>
        <a:lstStyle/>
        <a:p>
          <a:endParaRPr lang="ru-RU"/>
        </a:p>
      </dgm:t>
    </dgm:pt>
    <dgm:pt modelId="{9EE124FF-F76A-4041-B597-6B46678953B0}" type="pres">
      <dgm:prSet presAssocID="{C85983CC-C573-4F79-9387-207E90460FEA}" presName="connectorText" presStyleLbl="sibTrans2D1" presStyleIdx="0" presStyleCnt="4"/>
      <dgm:spPr/>
      <dgm:t>
        <a:bodyPr/>
        <a:lstStyle/>
        <a:p>
          <a:endParaRPr lang="ru-RU"/>
        </a:p>
      </dgm:t>
    </dgm:pt>
    <dgm:pt modelId="{46B1307B-0A27-48C0-B252-DFA54D0C277A}" type="pres">
      <dgm:prSet presAssocID="{6908BAA9-C504-4976-AB94-37AD024899F7}" presName="node" presStyleLbl="node1" presStyleIdx="1" presStyleCnt="5">
        <dgm:presLayoutVars>
          <dgm:bulletEnabled val="1"/>
        </dgm:presLayoutVars>
      </dgm:prSet>
      <dgm:spPr/>
      <dgm:t>
        <a:bodyPr/>
        <a:lstStyle/>
        <a:p>
          <a:endParaRPr lang="ru-RU"/>
        </a:p>
      </dgm:t>
    </dgm:pt>
    <dgm:pt modelId="{20BE0DF2-2C11-40A8-B69E-520DD8B583DB}" type="pres">
      <dgm:prSet presAssocID="{D6199678-3617-4959-A42B-EF6A2A1FECE5}" presName="sibTrans" presStyleLbl="sibTrans2D1" presStyleIdx="1" presStyleCnt="4"/>
      <dgm:spPr/>
      <dgm:t>
        <a:bodyPr/>
        <a:lstStyle/>
        <a:p>
          <a:endParaRPr lang="ru-RU"/>
        </a:p>
      </dgm:t>
    </dgm:pt>
    <dgm:pt modelId="{694A21AF-C7CE-405A-A61A-872AF48429F5}" type="pres">
      <dgm:prSet presAssocID="{D6199678-3617-4959-A42B-EF6A2A1FECE5}" presName="connectorText" presStyleLbl="sibTrans2D1" presStyleIdx="1" presStyleCnt="4"/>
      <dgm:spPr/>
      <dgm:t>
        <a:bodyPr/>
        <a:lstStyle/>
        <a:p>
          <a:endParaRPr lang="ru-RU"/>
        </a:p>
      </dgm:t>
    </dgm:pt>
    <dgm:pt modelId="{8D3A3CBF-7BF7-4535-83EF-CBAC3B73F625}" type="pres">
      <dgm:prSet presAssocID="{50E7757D-F0E5-4BB6-8CA3-70CFFF4D8366}" presName="node" presStyleLbl="node1" presStyleIdx="2" presStyleCnt="5">
        <dgm:presLayoutVars>
          <dgm:bulletEnabled val="1"/>
        </dgm:presLayoutVars>
      </dgm:prSet>
      <dgm:spPr/>
      <dgm:t>
        <a:bodyPr/>
        <a:lstStyle/>
        <a:p>
          <a:endParaRPr lang="ru-RU"/>
        </a:p>
      </dgm:t>
    </dgm:pt>
    <dgm:pt modelId="{0FCF25BE-C655-4145-85A2-179CEA06F91F}" type="pres">
      <dgm:prSet presAssocID="{DBA359E5-E498-4447-94B9-CCAD3BB7328C}" presName="sibTrans" presStyleLbl="sibTrans2D1" presStyleIdx="2" presStyleCnt="4"/>
      <dgm:spPr/>
      <dgm:t>
        <a:bodyPr/>
        <a:lstStyle/>
        <a:p>
          <a:endParaRPr lang="ru-RU"/>
        </a:p>
      </dgm:t>
    </dgm:pt>
    <dgm:pt modelId="{995426C8-141A-4A07-ABB3-60C5DA949B7E}" type="pres">
      <dgm:prSet presAssocID="{DBA359E5-E498-4447-94B9-CCAD3BB7328C}" presName="connectorText" presStyleLbl="sibTrans2D1" presStyleIdx="2" presStyleCnt="4"/>
      <dgm:spPr/>
      <dgm:t>
        <a:bodyPr/>
        <a:lstStyle/>
        <a:p>
          <a:endParaRPr lang="ru-RU"/>
        </a:p>
      </dgm:t>
    </dgm:pt>
    <dgm:pt modelId="{7748A477-315B-4300-B841-522047026DEA}" type="pres">
      <dgm:prSet presAssocID="{BC2791DE-C7A2-45F5-B2C0-374DA8C86050}" presName="node" presStyleLbl="node1" presStyleIdx="3" presStyleCnt="5">
        <dgm:presLayoutVars>
          <dgm:bulletEnabled val="1"/>
        </dgm:presLayoutVars>
      </dgm:prSet>
      <dgm:spPr/>
      <dgm:t>
        <a:bodyPr/>
        <a:lstStyle/>
        <a:p>
          <a:endParaRPr lang="ru-RU"/>
        </a:p>
      </dgm:t>
    </dgm:pt>
    <dgm:pt modelId="{E0B1AF08-9FFA-449F-8DDB-16E5BC0D5714}" type="pres">
      <dgm:prSet presAssocID="{113669F7-4E2A-4514-95C5-1FA6B0C0DA52}" presName="sibTrans" presStyleLbl="sibTrans2D1" presStyleIdx="3" presStyleCnt="4"/>
      <dgm:spPr/>
      <dgm:t>
        <a:bodyPr/>
        <a:lstStyle/>
        <a:p>
          <a:endParaRPr lang="ru-RU"/>
        </a:p>
      </dgm:t>
    </dgm:pt>
    <dgm:pt modelId="{A9606A63-2EDC-4590-82B7-27142BB198D2}" type="pres">
      <dgm:prSet presAssocID="{113669F7-4E2A-4514-95C5-1FA6B0C0DA52}" presName="connectorText" presStyleLbl="sibTrans2D1" presStyleIdx="3" presStyleCnt="4"/>
      <dgm:spPr/>
      <dgm:t>
        <a:bodyPr/>
        <a:lstStyle/>
        <a:p>
          <a:endParaRPr lang="ru-RU"/>
        </a:p>
      </dgm:t>
    </dgm:pt>
    <dgm:pt modelId="{C1ADB0B3-C30C-4B7C-A087-0971C5D96973}" type="pres">
      <dgm:prSet presAssocID="{8718D323-CF81-4F07-8B8B-B713666566F6}" presName="node" presStyleLbl="node1" presStyleIdx="4" presStyleCnt="5">
        <dgm:presLayoutVars>
          <dgm:bulletEnabled val="1"/>
        </dgm:presLayoutVars>
      </dgm:prSet>
      <dgm:spPr/>
      <dgm:t>
        <a:bodyPr/>
        <a:lstStyle/>
        <a:p>
          <a:endParaRPr lang="ru-RU"/>
        </a:p>
      </dgm:t>
    </dgm:pt>
  </dgm:ptLst>
  <dgm:cxnLst>
    <dgm:cxn modelId="{8451D9A7-1470-42A4-848F-5627E25A3DC3}" type="presOf" srcId="{8718D323-CF81-4F07-8B8B-B713666566F6}" destId="{C1ADB0B3-C30C-4B7C-A087-0971C5D96973}" srcOrd="0" destOrd="0" presId="urn:microsoft.com/office/officeart/2005/8/layout/process5"/>
    <dgm:cxn modelId="{1562536C-14CE-4636-B24D-BBFA077D6F57}" srcId="{889C8E19-C9CF-48E5-9DAF-54E71CF37AA9}" destId="{6908BAA9-C504-4976-AB94-37AD024899F7}" srcOrd="1" destOrd="0" parTransId="{A10B9B53-29EE-4E1F-96A2-6455BFE6C424}" sibTransId="{D6199678-3617-4959-A42B-EF6A2A1FECE5}"/>
    <dgm:cxn modelId="{AD974AB2-CFE9-4C24-96D7-E1679D763958}" type="presOf" srcId="{DBA359E5-E498-4447-94B9-CCAD3BB7328C}" destId="{995426C8-141A-4A07-ABB3-60C5DA949B7E}" srcOrd="1" destOrd="0" presId="urn:microsoft.com/office/officeart/2005/8/layout/process5"/>
    <dgm:cxn modelId="{D9C45DEE-200A-4538-A43C-2269FED388F3}" type="presOf" srcId="{C85983CC-C573-4F79-9387-207E90460FEA}" destId="{9EE124FF-F76A-4041-B597-6B46678953B0}" srcOrd="1" destOrd="0" presId="urn:microsoft.com/office/officeart/2005/8/layout/process5"/>
    <dgm:cxn modelId="{EDC05F66-9B18-46F3-8E3E-40F5CB141EEF}" type="presOf" srcId="{50E7757D-F0E5-4BB6-8CA3-70CFFF4D8366}" destId="{8D3A3CBF-7BF7-4535-83EF-CBAC3B73F625}" srcOrd="0" destOrd="0" presId="urn:microsoft.com/office/officeart/2005/8/layout/process5"/>
    <dgm:cxn modelId="{DA4ABE40-AD21-4C3D-BAA0-29AAF8976A72}" srcId="{889C8E19-C9CF-48E5-9DAF-54E71CF37AA9}" destId="{B2C7EA46-A450-4512-AA4D-9FAA3103349B}" srcOrd="0" destOrd="0" parTransId="{7B8FC91F-CE0D-4D03-B123-8E0149D71880}" sibTransId="{C85983CC-C573-4F79-9387-207E90460FEA}"/>
    <dgm:cxn modelId="{78474571-4BB7-4C2C-8ED5-691314B291BD}" type="presOf" srcId="{B2C7EA46-A450-4512-AA4D-9FAA3103349B}" destId="{D4DE4E37-C137-44B3-A70C-02677B27D1B2}" srcOrd="0" destOrd="0" presId="urn:microsoft.com/office/officeart/2005/8/layout/process5"/>
    <dgm:cxn modelId="{E271AA37-2A28-4DF8-A585-648D853B9E51}" type="presOf" srcId="{6908BAA9-C504-4976-AB94-37AD024899F7}" destId="{46B1307B-0A27-48C0-B252-DFA54D0C277A}" srcOrd="0" destOrd="0" presId="urn:microsoft.com/office/officeart/2005/8/layout/process5"/>
    <dgm:cxn modelId="{0AA2CD41-0E8B-4992-B4B0-655476DD4FAD}" srcId="{889C8E19-C9CF-48E5-9DAF-54E71CF37AA9}" destId="{BC2791DE-C7A2-45F5-B2C0-374DA8C86050}" srcOrd="3" destOrd="0" parTransId="{762E8BFE-F28C-48A8-A601-95171C07C167}" sibTransId="{113669F7-4E2A-4514-95C5-1FA6B0C0DA52}"/>
    <dgm:cxn modelId="{DCDEB581-887F-4563-8E87-5073F85D88EF}" type="presOf" srcId="{BC2791DE-C7A2-45F5-B2C0-374DA8C86050}" destId="{7748A477-315B-4300-B841-522047026DEA}" srcOrd="0" destOrd="0" presId="urn:microsoft.com/office/officeart/2005/8/layout/process5"/>
    <dgm:cxn modelId="{C5943E1B-5CF1-42D0-8B31-9232A3BB4F43}" srcId="{889C8E19-C9CF-48E5-9DAF-54E71CF37AA9}" destId="{8718D323-CF81-4F07-8B8B-B713666566F6}" srcOrd="4" destOrd="0" parTransId="{24C07B46-CFC6-4974-B8F1-000A1D452B32}" sibTransId="{DB815F14-D233-4B26-87CD-11590DEE2083}"/>
    <dgm:cxn modelId="{8C881349-48F6-4A4D-B156-FB99D32F7B86}" type="presOf" srcId="{D6199678-3617-4959-A42B-EF6A2A1FECE5}" destId="{20BE0DF2-2C11-40A8-B69E-520DD8B583DB}" srcOrd="0" destOrd="0" presId="urn:microsoft.com/office/officeart/2005/8/layout/process5"/>
    <dgm:cxn modelId="{5C0FF8C4-3814-4336-B86B-D17329690992}" type="presOf" srcId="{D6199678-3617-4959-A42B-EF6A2A1FECE5}" destId="{694A21AF-C7CE-405A-A61A-872AF48429F5}" srcOrd="1" destOrd="0" presId="urn:microsoft.com/office/officeart/2005/8/layout/process5"/>
    <dgm:cxn modelId="{99C85D1A-D054-4AD0-904D-E4C16E701D8D}" type="presOf" srcId="{889C8E19-C9CF-48E5-9DAF-54E71CF37AA9}" destId="{B609D436-67C8-4532-A674-CDA06DB47690}" srcOrd="0" destOrd="0" presId="urn:microsoft.com/office/officeart/2005/8/layout/process5"/>
    <dgm:cxn modelId="{C167A673-FBD5-416F-AE86-A33D4B404D3C}" type="presOf" srcId="{C85983CC-C573-4F79-9387-207E90460FEA}" destId="{4E533DAB-A76C-4EBD-ACAA-E9BB43618685}" srcOrd="0" destOrd="0" presId="urn:microsoft.com/office/officeart/2005/8/layout/process5"/>
    <dgm:cxn modelId="{3A171B92-95C0-447E-A048-F1CF5609B901}" type="presOf" srcId="{113669F7-4E2A-4514-95C5-1FA6B0C0DA52}" destId="{E0B1AF08-9FFA-449F-8DDB-16E5BC0D5714}" srcOrd="0" destOrd="0" presId="urn:microsoft.com/office/officeart/2005/8/layout/process5"/>
    <dgm:cxn modelId="{7FCF3301-6EA6-4C30-A44A-E01F21825CAD}" type="presOf" srcId="{113669F7-4E2A-4514-95C5-1FA6B0C0DA52}" destId="{A9606A63-2EDC-4590-82B7-27142BB198D2}" srcOrd="1" destOrd="0" presId="urn:microsoft.com/office/officeart/2005/8/layout/process5"/>
    <dgm:cxn modelId="{D6720797-8263-4DB6-A1D8-DC08D3B8D9E5}" srcId="{889C8E19-C9CF-48E5-9DAF-54E71CF37AA9}" destId="{50E7757D-F0E5-4BB6-8CA3-70CFFF4D8366}" srcOrd="2" destOrd="0" parTransId="{5AE61253-F5E8-4638-8545-68BECA3553A0}" sibTransId="{DBA359E5-E498-4447-94B9-CCAD3BB7328C}"/>
    <dgm:cxn modelId="{571B0312-AD58-4BA0-837E-852DEB8A9039}" type="presOf" srcId="{DBA359E5-E498-4447-94B9-CCAD3BB7328C}" destId="{0FCF25BE-C655-4145-85A2-179CEA06F91F}" srcOrd="0" destOrd="0" presId="urn:microsoft.com/office/officeart/2005/8/layout/process5"/>
    <dgm:cxn modelId="{7A2F13A0-BE4D-4C49-89DC-D6CFC37AB42F}" type="presParOf" srcId="{B609D436-67C8-4532-A674-CDA06DB47690}" destId="{D4DE4E37-C137-44B3-A70C-02677B27D1B2}" srcOrd="0" destOrd="0" presId="urn:microsoft.com/office/officeart/2005/8/layout/process5"/>
    <dgm:cxn modelId="{29C8BBC0-07E5-4C77-9A88-AECD36AB8957}" type="presParOf" srcId="{B609D436-67C8-4532-A674-CDA06DB47690}" destId="{4E533DAB-A76C-4EBD-ACAA-E9BB43618685}" srcOrd="1" destOrd="0" presId="urn:microsoft.com/office/officeart/2005/8/layout/process5"/>
    <dgm:cxn modelId="{ECFFC0F8-B6A8-4726-87B0-A2739DCD2520}" type="presParOf" srcId="{4E533DAB-A76C-4EBD-ACAA-E9BB43618685}" destId="{9EE124FF-F76A-4041-B597-6B46678953B0}" srcOrd="0" destOrd="0" presId="urn:microsoft.com/office/officeart/2005/8/layout/process5"/>
    <dgm:cxn modelId="{F133C8A2-4D2D-465D-9D74-F54C355645F1}" type="presParOf" srcId="{B609D436-67C8-4532-A674-CDA06DB47690}" destId="{46B1307B-0A27-48C0-B252-DFA54D0C277A}" srcOrd="2" destOrd="0" presId="urn:microsoft.com/office/officeart/2005/8/layout/process5"/>
    <dgm:cxn modelId="{14276B3E-B50D-44FF-97E3-355D653687B0}" type="presParOf" srcId="{B609D436-67C8-4532-A674-CDA06DB47690}" destId="{20BE0DF2-2C11-40A8-B69E-520DD8B583DB}" srcOrd="3" destOrd="0" presId="urn:microsoft.com/office/officeart/2005/8/layout/process5"/>
    <dgm:cxn modelId="{62678643-07CB-4F9B-9795-E519B6F5BF6D}" type="presParOf" srcId="{20BE0DF2-2C11-40A8-B69E-520DD8B583DB}" destId="{694A21AF-C7CE-405A-A61A-872AF48429F5}" srcOrd="0" destOrd="0" presId="urn:microsoft.com/office/officeart/2005/8/layout/process5"/>
    <dgm:cxn modelId="{E5A76019-68EA-498A-BCB3-FA14847C349C}" type="presParOf" srcId="{B609D436-67C8-4532-A674-CDA06DB47690}" destId="{8D3A3CBF-7BF7-4535-83EF-CBAC3B73F625}" srcOrd="4" destOrd="0" presId="urn:microsoft.com/office/officeart/2005/8/layout/process5"/>
    <dgm:cxn modelId="{46659D82-80C7-45AD-ACBE-240A9371496D}" type="presParOf" srcId="{B609D436-67C8-4532-A674-CDA06DB47690}" destId="{0FCF25BE-C655-4145-85A2-179CEA06F91F}" srcOrd="5" destOrd="0" presId="urn:microsoft.com/office/officeart/2005/8/layout/process5"/>
    <dgm:cxn modelId="{8B7BF45D-DB05-4A0F-94CB-0F802DD4C14F}" type="presParOf" srcId="{0FCF25BE-C655-4145-85A2-179CEA06F91F}" destId="{995426C8-141A-4A07-ABB3-60C5DA949B7E}" srcOrd="0" destOrd="0" presId="urn:microsoft.com/office/officeart/2005/8/layout/process5"/>
    <dgm:cxn modelId="{E3EE0ECA-BFBD-44B4-94D7-A26358BDA43B}" type="presParOf" srcId="{B609D436-67C8-4532-A674-CDA06DB47690}" destId="{7748A477-315B-4300-B841-522047026DEA}" srcOrd="6" destOrd="0" presId="urn:microsoft.com/office/officeart/2005/8/layout/process5"/>
    <dgm:cxn modelId="{D4FBF834-577E-4875-99D3-D4293B1898A4}" type="presParOf" srcId="{B609D436-67C8-4532-A674-CDA06DB47690}" destId="{E0B1AF08-9FFA-449F-8DDB-16E5BC0D5714}" srcOrd="7" destOrd="0" presId="urn:microsoft.com/office/officeart/2005/8/layout/process5"/>
    <dgm:cxn modelId="{C678F89B-38D4-42C9-B892-2DA2F5964FAB}" type="presParOf" srcId="{E0B1AF08-9FFA-449F-8DDB-16E5BC0D5714}" destId="{A9606A63-2EDC-4590-82B7-27142BB198D2}" srcOrd="0" destOrd="0" presId="urn:microsoft.com/office/officeart/2005/8/layout/process5"/>
    <dgm:cxn modelId="{3D80967B-F7D2-4AE5-BDFF-AD05930D683C}" type="presParOf" srcId="{B609D436-67C8-4532-A674-CDA06DB47690}" destId="{C1ADB0B3-C30C-4B7C-A087-0971C5D96973}" srcOrd="8"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x-none"/>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2BF0124-CABD-482A-8FC4-FF308E0C4A67}" type="datetimeFigureOut">
              <a:rPr lang="x-none"/>
              <a:pPr>
                <a:defRPr/>
              </a:pPr>
              <a:t>15.03.2023</a:t>
            </a:fld>
            <a:endParaRPr lang="x-none"/>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x-none" noProof="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noProof="0"/>
              <a:t>Клацніть, щоб відредагувати стилі зразків тексту</a:t>
            </a:r>
          </a:p>
          <a:p>
            <a:pPr lvl="1"/>
            <a:r>
              <a:rPr lang="uk-UA" noProof="0"/>
              <a:t>Другий рівень</a:t>
            </a:r>
          </a:p>
          <a:p>
            <a:pPr lvl="2"/>
            <a:r>
              <a:rPr lang="uk-UA" noProof="0"/>
              <a:t>Третій рівень</a:t>
            </a:r>
          </a:p>
          <a:p>
            <a:pPr lvl="3"/>
            <a:r>
              <a:rPr lang="uk-UA" noProof="0"/>
              <a:t>Четвертий рівень</a:t>
            </a:r>
          </a:p>
          <a:p>
            <a:pPr lvl="4"/>
            <a:r>
              <a:rPr lang="uk-UA" noProof="0"/>
              <a:t>П’ятий рівень</a:t>
            </a:r>
            <a:endParaRPr lang="x-none" noProof="0"/>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x-none"/>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8102AD6-905D-4DE0-8F3A-B76DD70B40C9}" type="slidenum">
              <a:rPr lang="x-none"/>
              <a:pPr>
                <a:defRPr/>
              </a:pPr>
              <a:t>‹#›</a:t>
            </a:fld>
            <a:endParaRPr 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Місце для зображення 1"/>
          <p:cNvSpPr>
            <a:spLocks noGrp="1" noRot="1" noChangeAspect="1"/>
          </p:cNvSpPr>
          <p:nvPr>
            <p:ph type="sldImg"/>
          </p:nvPr>
        </p:nvSpPr>
        <p:spPr bwMode="auto">
          <a:noFill/>
          <a:ln>
            <a:solidFill>
              <a:srgbClr val="000000"/>
            </a:solidFill>
            <a:miter lim="800000"/>
            <a:headEnd/>
            <a:tailEnd/>
          </a:ln>
        </p:spPr>
      </p:sp>
      <p:sp>
        <p:nvSpPr>
          <p:cNvPr id="15362" name="Місце для нотаток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363" name="Місце для номера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24D14C-86C2-41F5-8220-9BD529213144}" type="slidenum">
              <a:rPr lang="ru-RU">
                <a:cs typeface="Arial" charset="0"/>
              </a:rPr>
              <a:pPr fontAlgn="base">
                <a:spcBef>
                  <a:spcPct val="0"/>
                </a:spcBef>
                <a:spcAft>
                  <a:spcPct val="0"/>
                </a:spcAft>
              </a:pPr>
              <a:t>1</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Місце для зображення 1"/>
          <p:cNvSpPr>
            <a:spLocks noGrp="1" noRot="1" noChangeAspect="1"/>
          </p:cNvSpPr>
          <p:nvPr>
            <p:ph type="sldImg"/>
          </p:nvPr>
        </p:nvSpPr>
        <p:spPr bwMode="auto">
          <a:noFill/>
          <a:ln>
            <a:solidFill>
              <a:srgbClr val="000000"/>
            </a:solidFill>
            <a:miter lim="800000"/>
            <a:headEnd/>
            <a:tailEnd/>
          </a:ln>
        </p:spPr>
      </p:sp>
      <p:sp>
        <p:nvSpPr>
          <p:cNvPr id="17410" name="Місце для нотаток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1" name="Місце для номера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1ABD2B-CA2E-4520-8D65-6C1074433907}" type="slidenum">
              <a:rPr lang="ru-RU">
                <a:cs typeface="Arial" charset="0"/>
              </a:rPr>
              <a:pPr fontAlgn="base">
                <a:spcBef>
                  <a:spcPct val="0"/>
                </a:spcBef>
                <a:spcAft>
                  <a:spcPct val="0"/>
                </a:spcAft>
              </a:pPr>
              <a:t>2</a:t>
            </a:fld>
            <a:endParaRPr lang="ru-RU">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Місце для зображення 1"/>
          <p:cNvSpPr>
            <a:spLocks noGrp="1" noRot="1" noChangeAspect="1"/>
          </p:cNvSpPr>
          <p:nvPr>
            <p:ph type="sldImg"/>
          </p:nvPr>
        </p:nvSpPr>
        <p:spPr bwMode="auto">
          <a:noFill/>
          <a:ln>
            <a:solidFill>
              <a:srgbClr val="000000"/>
            </a:solidFill>
            <a:miter lim="800000"/>
            <a:headEnd/>
            <a:tailEnd/>
          </a:ln>
        </p:spPr>
      </p:sp>
      <p:sp>
        <p:nvSpPr>
          <p:cNvPr id="28674" name="Місце для нотаток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8675" name="Місце для номера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C9E501-976E-4207-ADB4-C6D8FA6B14EA}" type="slidenum">
              <a:rPr lang="ru-RU">
                <a:cs typeface="Arial" charset="0"/>
              </a:rPr>
              <a:pPr fontAlgn="base">
                <a:spcBef>
                  <a:spcPct val="0"/>
                </a:spcBef>
                <a:spcAft>
                  <a:spcPct val="0"/>
                </a:spcAft>
              </a:pPr>
              <a:t>12</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x-none"/>
          </a:p>
        </p:txBody>
      </p:sp>
      <p:sp>
        <p:nvSpPr>
          <p:cNvPr id="3" name="Підзаголовок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x-none"/>
          </a:p>
        </p:txBody>
      </p:sp>
      <p:sp>
        <p:nvSpPr>
          <p:cNvPr id="4" name="Місце для дати 3">
            <a:extLst>
              <a:ext uri="{FF2B5EF4-FFF2-40B4-BE49-F238E27FC236}"/>
            </a:extLst>
          </p:cNvPr>
          <p:cNvSpPr>
            <a:spLocks noGrp="1"/>
          </p:cNvSpPr>
          <p:nvPr>
            <p:ph type="dt" sz="half" idx="10"/>
          </p:nvPr>
        </p:nvSpPr>
        <p:spPr/>
        <p:txBody>
          <a:bodyPr/>
          <a:lstStyle>
            <a:lvl1pPr>
              <a:defRPr/>
            </a:lvl1pPr>
          </a:lstStyle>
          <a:p>
            <a:pPr>
              <a:defRPr/>
            </a:pPr>
            <a:fld id="{57451B2C-CAF0-41C4-87E1-11990FCB02B0}" type="datetimeFigureOut">
              <a:rPr lang="x-none"/>
              <a:pPr>
                <a:defRPr/>
              </a:pPr>
              <a:t>15.03.2023</a:t>
            </a:fld>
            <a:endParaRPr lang="x-none"/>
          </a:p>
        </p:txBody>
      </p:sp>
      <p:sp>
        <p:nvSpPr>
          <p:cNvPr id="5" name="Місце для нижнього колонтитула 4">
            <a:extLst>
              <a:ext uri="{FF2B5EF4-FFF2-40B4-BE49-F238E27FC236}"/>
            </a:extLst>
          </p:cNvPr>
          <p:cNvSpPr>
            <a:spLocks noGrp="1"/>
          </p:cNvSpPr>
          <p:nvPr>
            <p:ph type="ftr" sz="quarter" idx="11"/>
          </p:nvPr>
        </p:nvSpPr>
        <p:spPr/>
        <p:txBody>
          <a:bodyPr/>
          <a:lstStyle>
            <a:lvl1pPr>
              <a:defRPr/>
            </a:lvl1pPr>
          </a:lstStyle>
          <a:p>
            <a:pPr>
              <a:defRPr/>
            </a:pPr>
            <a:endParaRPr lang="x-none"/>
          </a:p>
        </p:txBody>
      </p:sp>
      <p:sp>
        <p:nvSpPr>
          <p:cNvPr id="6" name="Місце для номера слайда 5">
            <a:extLst>
              <a:ext uri="{FF2B5EF4-FFF2-40B4-BE49-F238E27FC236}"/>
            </a:extLst>
          </p:cNvPr>
          <p:cNvSpPr>
            <a:spLocks noGrp="1"/>
          </p:cNvSpPr>
          <p:nvPr>
            <p:ph type="sldNum" sz="quarter" idx="12"/>
          </p:nvPr>
        </p:nvSpPr>
        <p:spPr/>
        <p:txBody>
          <a:bodyPr/>
          <a:lstStyle>
            <a:lvl1pPr>
              <a:defRPr/>
            </a:lvl1pPr>
          </a:lstStyle>
          <a:p>
            <a:pPr>
              <a:defRPr/>
            </a:pPr>
            <a:fld id="{EED2AE48-5EF7-4028-B92F-D3BCD2620CE0}" type="slidenum">
              <a:rPr lang="x-none"/>
              <a:pPr>
                <a:defRPr/>
              </a:pPr>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uk-UA"/>
              <a:t>Клацніть, щоб редагувати стиль зразка заголовка</a:t>
            </a:r>
            <a:endParaRPr lang="x-none"/>
          </a:p>
        </p:txBody>
      </p:sp>
      <p:sp>
        <p:nvSpPr>
          <p:cNvPr id="3" name="Місце для вертикального тексту 2">
            <a:extLst>
              <a:ext uri="{FF2B5EF4-FFF2-40B4-BE49-F238E27FC236}"/>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x-none"/>
          </a:p>
        </p:txBody>
      </p:sp>
      <p:sp>
        <p:nvSpPr>
          <p:cNvPr id="4" name="Місце для дати 3">
            <a:extLst>
              <a:ext uri="{FF2B5EF4-FFF2-40B4-BE49-F238E27FC236}"/>
            </a:extLst>
          </p:cNvPr>
          <p:cNvSpPr>
            <a:spLocks noGrp="1"/>
          </p:cNvSpPr>
          <p:nvPr>
            <p:ph type="dt" sz="half" idx="10"/>
          </p:nvPr>
        </p:nvSpPr>
        <p:spPr/>
        <p:txBody>
          <a:bodyPr/>
          <a:lstStyle>
            <a:lvl1pPr>
              <a:defRPr/>
            </a:lvl1pPr>
          </a:lstStyle>
          <a:p>
            <a:pPr>
              <a:defRPr/>
            </a:pPr>
            <a:fld id="{2D24A7D5-A0B7-434E-B62A-401A42670A67}" type="datetimeFigureOut">
              <a:rPr lang="x-none"/>
              <a:pPr>
                <a:defRPr/>
              </a:pPr>
              <a:t>15.03.2023</a:t>
            </a:fld>
            <a:endParaRPr lang="x-none"/>
          </a:p>
        </p:txBody>
      </p:sp>
      <p:sp>
        <p:nvSpPr>
          <p:cNvPr id="5" name="Місце для нижнього колонтитула 4">
            <a:extLst>
              <a:ext uri="{FF2B5EF4-FFF2-40B4-BE49-F238E27FC236}"/>
            </a:extLst>
          </p:cNvPr>
          <p:cNvSpPr>
            <a:spLocks noGrp="1"/>
          </p:cNvSpPr>
          <p:nvPr>
            <p:ph type="ftr" sz="quarter" idx="11"/>
          </p:nvPr>
        </p:nvSpPr>
        <p:spPr/>
        <p:txBody>
          <a:bodyPr/>
          <a:lstStyle>
            <a:lvl1pPr>
              <a:defRPr/>
            </a:lvl1pPr>
          </a:lstStyle>
          <a:p>
            <a:pPr>
              <a:defRPr/>
            </a:pPr>
            <a:endParaRPr lang="x-none"/>
          </a:p>
        </p:txBody>
      </p:sp>
      <p:sp>
        <p:nvSpPr>
          <p:cNvPr id="6" name="Місце для номера слайда 5">
            <a:extLst>
              <a:ext uri="{FF2B5EF4-FFF2-40B4-BE49-F238E27FC236}"/>
            </a:extLst>
          </p:cNvPr>
          <p:cNvSpPr>
            <a:spLocks noGrp="1"/>
          </p:cNvSpPr>
          <p:nvPr>
            <p:ph type="sldNum" sz="quarter" idx="12"/>
          </p:nvPr>
        </p:nvSpPr>
        <p:spPr/>
        <p:txBody>
          <a:bodyPr/>
          <a:lstStyle>
            <a:lvl1pPr>
              <a:defRPr/>
            </a:lvl1pPr>
          </a:lstStyle>
          <a:p>
            <a:pPr>
              <a:defRPr/>
            </a:pPr>
            <a:fld id="{62C28056-ECCB-4832-9F6B-B81354F0EC60}" type="slidenum">
              <a:rPr lang="x-none"/>
              <a:pPr>
                <a:defRPr/>
              </a:pPr>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endParaRPr lang="x-none"/>
          </a:p>
        </p:txBody>
      </p:sp>
      <p:sp>
        <p:nvSpPr>
          <p:cNvPr id="3" name="Місце для вертикального тексту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x-none"/>
          </a:p>
        </p:txBody>
      </p:sp>
      <p:sp>
        <p:nvSpPr>
          <p:cNvPr id="4" name="Місце для дати 3">
            <a:extLst>
              <a:ext uri="{FF2B5EF4-FFF2-40B4-BE49-F238E27FC236}"/>
            </a:extLst>
          </p:cNvPr>
          <p:cNvSpPr>
            <a:spLocks noGrp="1"/>
          </p:cNvSpPr>
          <p:nvPr>
            <p:ph type="dt" sz="half" idx="10"/>
          </p:nvPr>
        </p:nvSpPr>
        <p:spPr/>
        <p:txBody>
          <a:bodyPr/>
          <a:lstStyle>
            <a:lvl1pPr>
              <a:defRPr/>
            </a:lvl1pPr>
          </a:lstStyle>
          <a:p>
            <a:pPr>
              <a:defRPr/>
            </a:pPr>
            <a:fld id="{6FA7E4B1-D790-4434-A606-0D127F05F209}" type="datetimeFigureOut">
              <a:rPr lang="x-none"/>
              <a:pPr>
                <a:defRPr/>
              </a:pPr>
              <a:t>15.03.2023</a:t>
            </a:fld>
            <a:endParaRPr lang="x-none"/>
          </a:p>
        </p:txBody>
      </p:sp>
      <p:sp>
        <p:nvSpPr>
          <p:cNvPr id="5" name="Місце для нижнього колонтитула 4">
            <a:extLst>
              <a:ext uri="{FF2B5EF4-FFF2-40B4-BE49-F238E27FC236}"/>
            </a:extLst>
          </p:cNvPr>
          <p:cNvSpPr>
            <a:spLocks noGrp="1"/>
          </p:cNvSpPr>
          <p:nvPr>
            <p:ph type="ftr" sz="quarter" idx="11"/>
          </p:nvPr>
        </p:nvSpPr>
        <p:spPr/>
        <p:txBody>
          <a:bodyPr/>
          <a:lstStyle>
            <a:lvl1pPr>
              <a:defRPr/>
            </a:lvl1pPr>
          </a:lstStyle>
          <a:p>
            <a:pPr>
              <a:defRPr/>
            </a:pPr>
            <a:endParaRPr lang="x-none"/>
          </a:p>
        </p:txBody>
      </p:sp>
      <p:sp>
        <p:nvSpPr>
          <p:cNvPr id="6" name="Місце для номера слайда 5">
            <a:extLst>
              <a:ext uri="{FF2B5EF4-FFF2-40B4-BE49-F238E27FC236}"/>
            </a:extLst>
          </p:cNvPr>
          <p:cNvSpPr>
            <a:spLocks noGrp="1"/>
          </p:cNvSpPr>
          <p:nvPr>
            <p:ph type="sldNum" sz="quarter" idx="12"/>
          </p:nvPr>
        </p:nvSpPr>
        <p:spPr/>
        <p:txBody>
          <a:bodyPr/>
          <a:lstStyle>
            <a:lvl1pPr>
              <a:defRPr/>
            </a:lvl1pPr>
          </a:lstStyle>
          <a:p>
            <a:pPr>
              <a:defRPr/>
            </a:pPr>
            <a:fld id="{3B341A59-F014-4B88-B2CE-9BB16DD8E8FB}" type="slidenum">
              <a:rPr lang="x-none"/>
              <a:pPr>
                <a:defRPr/>
              </a:pPr>
              <a:t>‹#›</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uk-UA"/>
              <a:t>Клацніть, щоб редагувати стиль зразка заголовка</a:t>
            </a:r>
            <a:endParaRPr lang="x-none"/>
          </a:p>
        </p:txBody>
      </p:sp>
      <p:sp>
        <p:nvSpPr>
          <p:cNvPr id="3" name="Місце для вмісту 2">
            <a:extLst>
              <a:ext uri="{FF2B5EF4-FFF2-40B4-BE49-F238E27FC236}"/>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x-none"/>
          </a:p>
        </p:txBody>
      </p:sp>
      <p:sp>
        <p:nvSpPr>
          <p:cNvPr id="4" name="Місце для дати 3">
            <a:extLst>
              <a:ext uri="{FF2B5EF4-FFF2-40B4-BE49-F238E27FC236}"/>
            </a:extLst>
          </p:cNvPr>
          <p:cNvSpPr>
            <a:spLocks noGrp="1"/>
          </p:cNvSpPr>
          <p:nvPr>
            <p:ph type="dt" sz="half" idx="10"/>
          </p:nvPr>
        </p:nvSpPr>
        <p:spPr/>
        <p:txBody>
          <a:bodyPr/>
          <a:lstStyle>
            <a:lvl1pPr>
              <a:defRPr/>
            </a:lvl1pPr>
          </a:lstStyle>
          <a:p>
            <a:pPr>
              <a:defRPr/>
            </a:pPr>
            <a:fld id="{E44ACA99-C6E7-4FD4-B703-12D0B10454C6}" type="datetimeFigureOut">
              <a:rPr lang="x-none"/>
              <a:pPr>
                <a:defRPr/>
              </a:pPr>
              <a:t>15.03.2023</a:t>
            </a:fld>
            <a:endParaRPr lang="x-none"/>
          </a:p>
        </p:txBody>
      </p:sp>
      <p:sp>
        <p:nvSpPr>
          <p:cNvPr id="5" name="Місце для нижнього колонтитула 4">
            <a:extLst>
              <a:ext uri="{FF2B5EF4-FFF2-40B4-BE49-F238E27FC236}"/>
            </a:extLst>
          </p:cNvPr>
          <p:cNvSpPr>
            <a:spLocks noGrp="1"/>
          </p:cNvSpPr>
          <p:nvPr>
            <p:ph type="ftr" sz="quarter" idx="11"/>
          </p:nvPr>
        </p:nvSpPr>
        <p:spPr/>
        <p:txBody>
          <a:bodyPr/>
          <a:lstStyle>
            <a:lvl1pPr>
              <a:defRPr/>
            </a:lvl1pPr>
          </a:lstStyle>
          <a:p>
            <a:pPr>
              <a:defRPr/>
            </a:pPr>
            <a:endParaRPr lang="x-none"/>
          </a:p>
        </p:txBody>
      </p:sp>
      <p:sp>
        <p:nvSpPr>
          <p:cNvPr id="6" name="Місце для номера слайда 5">
            <a:extLst>
              <a:ext uri="{FF2B5EF4-FFF2-40B4-BE49-F238E27FC236}"/>
            </a:extLst>
          </p:cNvPr>
          <p:cNvSpPr>
            <a:spLocks noGrp="1"/>
          </p:cNvSpPr>
          <p:nvPr>
            <p:ph type="sldNum" sz="quarter" idx="12"/>
          </p:nvPr>
        </p:nvSpPr>
        <p:spPr/>
        <p:txBody>
          <a:bodyPr/>
          <a:lstStyle>
            <a:lvl1pPr>
              <a:defRPr/>
            </a:lvl1pPr>
          </a:lstStyle>
          <a:p>
            <a:pPr>
              <a:defRPr/>
            </a:pPr>
            <a:fld id="{D48F60B8-F8F7-4FA8-A83F-1165E79C646D}" type="slidenum">
              <a:rPr lang="x-none"/>
              <a:pPr>
                <a:defRPr/>
              </a:pPr>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x-none"/>
          </a:p>
        </p:txBody>
      </p:sp>
      <p:sp>
        <p:nvSpPr>
          <p:cNvPr id="3" name="Місце для тексту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extLst>
          </p:cNvPr>
          <p:cNvSpPr>
            <a:spLocks noGrp="1"/>
          </p:cNvSpPr>
          <p:nvPr>
            <p:ph type="dt" sz="half" idx="10"/>
          </p:nvPr>
        </p:nvSpPr>
        <p:spPr/>
        <p:txBody>
          <a:bodyPr/>
          <a:lstStyle>
            <a:lvl1pPr>
              <a:defRPr/>
            </a:lvl1pPr>
          </a:lstStyle>
          <a:p>
            <a:pPr>
              <a:defRPr/>
            </a:pPr>
            <a:fld id="{448452DA-457C-433B-B72D-4D1E785DACB5}" type="datetimeFigureOut">
              <a:rPr lang="x-none"/>
              <a:pPr>
                <a:defRPr/>
              </a:pPr>
              <a:t>15.03.2023</a:t>
            </a:fld>
            <a:endParaRPr lang="x-none"/>
          </a:p>
        </p:txBody>
      </p:sp>
      <p:sp>
        <p:nvSpPr>
          <p:cNvPr id="5" name="Місце для нижнього колонтитула 4">
            <a:extLst>
              <a:ext uri="{FF2B5EF4-FFF2-40B4-BE49-F238E27FC236}"/>
            </a:extLst>
          </p:cNvPr>
          <p:cNvSpPr>
            <a:spLocks noGrp="1"/>
          </p:cNvSpPr>
          <p:nvPr>
            <p:ph type="ftr" sz="quarter" idx="11"/>
          </p:nvPr>
        </p:nvSpPr>
        <p:spPr/>
        <p:txBody>
          <a:bodyPr/>
          <a:lstStyle>
            <a:lvl1pPr>
              <a:defRPr/>
            </a:lvl1pPr>
          </a:lstStyle>
          <a:p>
            <a:pPr>
              <a:defRPr/>
            </a:pPr>
            <a:endParaRPr lang="x-none"/>
          </a:p>
        </p:txBody>
      </p:sp>
      <p:sp>
        <p:nvSpPr>
          <p:cNvPr id="6" name="Місце для номера слайда 5">
            <a:extLst>
              <a:ext uri="{FF2B5EF4-FFF2-40B4-BE49-F238E27FC236}"/>
            </a:extLst>
          </p:cNvPr>
          <p:cNvSpPr>
            <a:spLocks noGrp="1"/>
          </p:cNvSpPr>
          <p:nvPr>
            <p:ph type="sldNum" sz="quarter" idx="12"/>
          </p:nvPr>
        </p:nvSpPr>
        <p:spPr/>
        <p:txBody>
          <a:bodyPr/>
          <a:lstStyle>
            <a:lvl1pPr>
              <a:defRPr/>
            </a:lvl1pPr>
          </a:lstStyle>
          <a:p>
            <a:pPr>
              <a:defRPr/>
            </a:pPr>
            <a:fld id="{EAC812C9-CEAE-4EEF-B707-250C918E91BD}" type="slidenum">
              <a:rPr lang="x-none"/>
              <a:pPr>
                <a:defRPr/>
              </a:pPr>
              <a:t>‹#›</a:t>
            </a:fld>
            <a:endParaRPr 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uk-UA"/>
              <a:t>Клацніть, щоб редагувати стиль зразка заголовка</a:t>
            </a:r>
            <a:endParaRPr lang="x-none"/>
          </a:p>
        </p:txBody>
      </p:sp>
      <p:sp>
        <p:nvSpPr>
          <p:cNvPr id="3" name="Місце для вмісту 2">
            <a:extLst>
              <a:ext uri="{FF2B5EF4-FFF2-40B4-BE49-F238E27FC236}"/>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x-none"/>
          </a:p>
        </p:txBody>
      </p:sp>
      <p:sp>
        <p:nvSpPr>
          <p:cNvPr id="4" name="Місце для вмісту 3">
            <a:extLst>
              <a:ext uri="{FF2B5EF4-FFF2-40B4-BE49-F238E27FC236}"/>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x-none"/>
          </a:p>
        </p:txBody>
      </p:sp>
      <p:sp>
        <p:nvSpPr>
          <p:cNvPr id="5" name="Місце для дати 3">
            <a:extLst>
              <a:ext uri="{FF2B5EF4-FFF2-40B4-BE49-F238E27FC236}"/>
            </a:extLst>
          </p:cNvPr>
          <p:cNvSpPr>
            <a:spLocks noGrp="1"/>
          </p:cNvSpPr>
          <p:nvPr>
            <p:ph type="dt" sz="half" idx="10"/>
          </p:nvPr>
        </p:nvSpPr>
        <p:spPr/>
        <p:txBody>
          <a:bodyPr/>
          <a:lstStyle>
            <a:lvl1pPr>
              <a:defRPr/>
            </a:lvl1pPr>
          </a:lstStyle>
          <a:p>
            <a:pPr>
              <a:defRPr/>
            </a:pPr>
            <a:fld id="{0A08CBC5-4026-4F19-9415-27C46BEC4A11}" type="datetimeFigureOut">
              <a:rPr lang="x-none"/>
              <a:pPr>
                <a:defRPr/>
              </a:pPr>
              <a:t>15.03.2023</a:t>
            </a:fld>
            <a:endParaRPr lang="x-none"/>
          </a:p>
        </p:txBody>
      </p:sp>
      <p:sp>
        <p:nvSpPr>
          <p:cNvPr id="6" name="Місце для нижнього колонтитула 4">
            <a:extLst>
              <a:ext uri="{FF2B5EF4-FFF2-40B4-BE49-F238E27FC236}"/>
            </a:extLst>
          </p:cNvPr>
          <p:cNvSpPr>
            <a:spLocks noGrp="1"/>
          </p:cNvSpPr>
          <p:nvPr>
            <p:ph type="ftr" sz="quarter" idx="11"/>
          </p:nvPr>
        </p:nvSpPr>
        <p:spPr/>
        <p:txBody>
          <a:bodyPr/>
          <a:lstStyle>
            <a:lvl1pPr>
              <a:defRPr/>
            </a:lvl1pPr>
          </a:lstStyle>
          <a:p>
            <a:pPr>
              <a:defRPr/>
            </a:pPr>
            <a:endParaRPr lang="x-none"/>
          </a:p>
        </p:txBody>
      </p:sp>
      <p:sp>
        <p:nvSpPr>
          <p:cNvPr id="7" name="Місце для номера слайда 5">
            <a:extLst>
              <a:ext uri="{FF2B5EF4-FFF2-40B4-BE49-F238E27FC236}"/>
            </a:extLst>
          </p:cNvPr>
          <p:cNvSpPr>
            <a:spLocks noGrp="1"/>
          </p:cNvSpPr>
          <p:nvPr>
            <p:ph type="sldNum" sz="quarter" idx="12"/>
          </p:nvPr>
        </p:nvSpPr>
        <p:spPr/>
        <p:txBody>
          <a:bodyPr/>
          <a:lstStyle>
            <a:lvl1pPr>
              <a:defRPr/>
            </a:lvl1pPr>
          </a:lstStyle>
          <a:p>
            <a:pPr>
              <a:defRPr/>
            </a:pPr>
            <a:fld id="{CDD8EEA9-938E-4B89-80E7-BC5B0570027D}" type="slidenum">
              <a:rPr lang="x-none"/>
              <a:pPr>
                <a:defRPr/>
              </a:pPr>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endParaRPr lang="x-none"/>
          </a:p>
        </p:txBody>
      </p:sp>
      <p:sp>
        <p:nvSpPr>
          <p:cNvPr id="3" name="Місце для тексту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x-none"/>
          </a:p>
        </p:txBody>
      </p:sp>
      <p:sp>
        <p:nvSpPr>
          <p:cNvPr id="5" name="Місце для тексту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x-none"/>
          </a:p>
        </p:txBody>
      </p:sp>
      <p:sp>
        <p:nvSpPr>
          <p:cNvPr id="7" name="Місце для дати 3">
            <a:extLst>
              <a:ext uri="{FF2B5EF4-FFF2-40B4-BE49-F238E27FC236}"/>
            </a:extLst>
          </p:cNvPr>
          <p:cNvSpPr>
            <a:spLocks noGrp="1"/>
          </p:cNvSpPr>
          <p:nvPr>
            <p:ph type="dt" sz="half" idx="10"/>
          </p:nvPr>
        </p:nvSpPr>
        <p:spPr/>
        <p:txBody>
          <a:bodyPr/>
          <a:lstStyle>
            <a:lvl1pPr>
              <a:defRPr/>
            </a:lvl1pPr>
          </a:lstStyle>
          <a:p>
            <a:pPr>
              <a:defRPr/>
            </a:pPr>
            <a:fld id="{987EF4D6-FEA4-4BD2-BB19-6F9CC6CA1F99}" type="datetimeFigureOut">
              <a:rPr lang="x-none"/>
              <a:pPr>
                <a:defRPr/>
              </a:pPr>
              <a:t>15.03.2023</a:t>
            </a:fld>
            <a:endParaRPr lang="x-none"/>
          </a:p>
        </p:txBody>
      </p:sp>
      <p:sp>
        <p:nvSpPr>
          <p:cNvPr id="8" name="Місце для нижнього колонтитула 4">
            <a:extLst>
              <a:ext uri="{FF2B5EF4-FFF2-40B4-BE49-F238E27FC236}"/>
            </a:extLst>
          </p:cNvPr>
          <p:cNvSpPr>
            <a:spLocks noGrp="1"/>
          </p:cNvSpPr>
          <p:nvPr>
            <p:ph type="ftr" sz="quarter" idx="11"/>
          </p:nvPr>
        </p:nvSpPr>
        <p:spPr/>
        <p:txBody>
          <a:bodyPr/>
          <a:lstStyle>
            <a:lvl1pPr>
              <a:defRPr/>
            </a:lvl1pPr>
          </a:lstStyle>
          <a:p>
            <a:pPr>
              <a:defRPr/>
            </a:pPr>
            <a:endParaRPr lang="x-none"/>
          </a:p>
        </p:txBody>
      </p:sp>
      <p:sp>
        <p:nvSpPr>
          <p:cNvPr id="9" name="Місце для номера слайда 5">
            <a:extLst>
              <a:ext uri="{FF2B5EF4-FFF2-40B4-BE49-F238E27FC236}"/>
            </a:extLst>
          </p:cNvPr>
          <p:cNvSpPr>
            <a:spLocks noGrp="1"/>
          </p:cNvSpPr>
          <p:nvPr>
            <p:ph type="sldNum" sz="quarter" idx="12"/>
          </p:nvPr>
        </p:nvSpPr>
        <p:spPr/>
        <p:txBody>
          <a:bodyPr/>
          <a:lstStyle>
            <a:lvl1pPr>
              <a:defRPr/>
            </a:lvl1pPr>
          </a:lstStyle>
          <a:p>
            <a:pPr>
              <a:defRPr/>
            </a:pPr>
            <a:fld id="{1B39F5E9-C469-4662-9BA7-A1ADD8A0633A}" type="slidenum">
              <a:rPr lang="x-none"/>
              <a:pPr>
                <a:defRPr/>
              </a:pPr>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uk-UA"/>
              <a:t>Клацніть, щоб редагувати стиль зразка заголовка</a:t>
            </a:r>
            <a:endParaRPr lang="x-none"/>
          </a:p>
        </p:txBody>
      </p:sp>
      <p:sp>
        <p:nvSpPr>
          <p:cNvPr id="3" name="Місце для дати 3">
            <a:extLst>
              <a:ext uri="{FF2B5EF4-FFF2-40B4-BE49-F238E27FC236}"/>
            </a:extLst>
          </p:cNvPr>
          <p:cNvSpPr>
            <a:spLocks noGrp="1"/>
          </p:cNvSpPr>
          <p:nvPr>
            <p:ph type="dt" sz="half" idx="10"/>
          </p:nvPr>
        </p:nvSpPr>
        <p:spPr/>
        <p:txBody>
          <a:bodyPr/>
          <a:lstStyle>
            <a:lvl1pPr>
              <a:defRPr/>
            </a:lvl1pPr>
          </a:lstStyle>
          <a:p>
            <a:pPr>
              <a:defRPr/>
            </a:pPr>
            <a:fld id="{61BA38A0-562B-4607-A40F-251A19066840}" type="datetimeFigureOut">
              <a:rPr lang="x-none"/>
              <a:pPr>
                <a:defRPr/>
              </a:pPr>
              <a:t>15.03.2023</a:t>
            </a:fld>
            <a:endParaRPr lang="x-none"/>
          </a:p>
        </p:txBody>
      </p:sp>
      <p:sp>
        <p:nvSpPr>
          <p:cNvPr id="4" name="Місце для нижнього колонтитула 4">
            <a:extLst>
              <a:ext uri="{FF2B5EF4-FFF2-40B4-BE49-F238E27FC236}"/>
            </a:extLst>
          </p:cNvPr>
          <p:cNvSpPr>
            <a:spLocks noGrp="1"/>
          </p:cNvSpPr>
          <p:nvPr>
            <p:ph type="ftr" sz="quarter" idx="11"/>
          </p:nvPr>
        </p:nvSpPr>
        <p:spPr/>
        <p:txBody>
          <a:bodyPr/>
          <a:lstStyle>
            <a:lvl1pPr>
              <a:defRPr/>
            </a:lvl1pPr>
          </a:lstStyle>
          <a:p>
            <a:pPr>
              <a:defRPr/>
            </a:pPr>
            <a:endParaRPr lang="x-none"/>
          </a:p>
        </p:txBody>
      </p:sp>
      <p:sp>
        <p:nvSpPr>
          <p:cNvPr id="5" name="Місце для номера слайда 5">
            <a:extLst>
              <a:ext uri="{FF2B5EF4-FFF2-40B4-BE49-F238E27FC236}"/>
            </a:extLst>
          </p:cNvPr>
          <p:cNvSpPr>
            <a:spLocks noGrp="1"/>
          </p:cNvSpPr>
          <p:nvPr>
            <p:ph type="sldNum" sz="quarter" idx="12"/>
          </p:nvPr>
        </p:nvSpPr>
        <p:spPr/>
        <p:txBody>
          <a:bodyPr/>
          <a:lstStyle>
            <a:lvl1pPr>
              <a:defRPr/>
            </a:lvl1pPr>
          </a:lstStyle>
          <a:p>
            <a:pPr>
              <a:defRPr/>
            </a:pPr>
            <a:fld id="{401438F2-57A4-4A0A-A6EB-2D51FED65731}" type="slidenum">
              <a:rPr lang="x-none"/>
              <a:pPr>
                <a:defRPr/>
              </a:pPr>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a:extLst>
              <a:ext uri="{FF2B5EF4-FFF2-40B4-BE49-F238E27FC236}"/>
            </a:extLst>
          </p:cNvPr>
          <p:cNvSpPr>
            <a:spLocks noGrp="1"/>
          </p:cNvSpPr>
          <p:nvPr>
            <p:ph type="dt" sz="half" idx="10"/>
          </p:nvPr>
        </p:nvSpPr>
        <p:spPr/>
        <p:txBody>
          <a:bodyPr/>
          <a:lstStyle>
            <a:lvl1pPr>
              <a:defRPr/>
            </a:lvl1pPr>
          </a:lstStyle>
          <a:p>
            <a:pPr>
              <a:defRPr/>
            </a:pPr>
            <a:fld id="{8D845FF4-554D-4308-8FE1-6408FBA38A83}" type="datetimeFigureOut">
              <a:rPr lang="x-none"/>
              <a:pPr>
                <a:defRPr/>
              </a:pPr>
              <a:t>15.03.2023</a:t>
            </a:fld>
            <a:endParaRPr lang="x-none"/>
          </a:p>
        </p:txBody>
      </p:sp>
      <p:sp>
        <p:nvSpPr>
          <p:cNvPr id="3" name="Місце для нижнього колонтитула 4">
            <a:extLst>
              <a:ext uri="{FF2B5EF4-FFF2-40B4-BE49-F238E27FC236}"/>
            </a:extLst>
          </p:cNvPr>
          <p:cNvSpPr>
            <a:spLocks noGrp="1"/>
          </p:cNvSpPr>
          <p:nvPr>
            <p:ph type="ftr" sz="quarter" idx="11"/>
          </p:nvPr>
        </p:nvSpPr>
        <p:spPr/>
        <p:txBody>
          <a:bodyPr/>
          <a:lstStyle>
            <a:lvl1pPr>
              <a:defRPr/>
            </a:lvl1pPr>
          </a:lstStyle>
          <a:p>
            <a:pPr>
              <a:defRPr/>
            </a:pPr>
            <a:endParaRPr lang="x-none"/>
          </a:p>
        </p:txBody>
      </p:sp>
      <p:sp>
        <p:nvSpPr>
          <p:cNvPr id="4" name="Місце для номера слайда 5">
            <a:extLst>
              <a:ext uri="{FF2B5EF4-FFF2-40B4-BE49-F238E27FC236}"/>
            </a:extLst>
          </p:cNvPr>
          <p:cNvSpPr>
            <a:spLocks noGrp="1"/>
          </p:cNvSpPr>
          <p:nvPr>
            <p:ph type="sldNum" sz="quarter" idx="12"/>
          </p:nvPr>
        </p:nvSpPr>
        <p:spPr/>
        <p:txBody>
          <a:bodyPr/>
          <a:lstStyle>
            <a:lvl1pPr>
              <a:defRPr/>
            </a:lvl1pPr>
          </a:lstStyle>
          <a:p>
            <a:pPr>
              <a:defRPr/>
            </a:pPr>
            <a:fld id="{E0F16133-D3A7-4B58-BA98-0F1A01C3BD0E}" type="slidenum">
              <a:rPr lang="x-none"/>
              <a:pPr>
                <a:defRPr/>
              </a:pPr>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x-none"/>
          </a:p>
        </p:txBody>
      </p:sp>
      <p:sp>
        <p:nvSpPr>
          <p:cNvPr id="3" name="Місце для вмісту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x-none"/>
          </a:p>
        </p:txBody>
      </p:sp>
      <p:sp>
        <p:nvSpPr>
          <p:cNvPr id="4" name="Місце для тексту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3">
            <a:extLst>
              <a:ext uri="{FF2B5EF4-FFF2-40B4-BE49-F238E27FC236}"/>
            </a:extLst>
          </p:cNvPr>
          <p:cNvSpPr>
            <a:spLocks noGrp="1"/>
          </p:cNvSpPr>
          <p:nvPr>
            <p:ph type="dt" sz="half" idx="10"/>
          </p:nvPr>
        </p:nvSpPr>
        <p:spPr/>
        <p:txBody>
          <a:bodyPr/>
          <a:lstStyle>
            <a:lvl1pPr>
              <a:defRPr/>
            </a:lvl1pPr>
          </a:lstStyle>
          <a:p>
            <a:pPr>
              <a:defRPr/>
            </a:pPr>
            <a:fld id="{B25468D3-9A96-4C5E-B29D-EE7C81231085}" type="datetimeFigureOut">
              <a:rPr lang="x-none"/>
              <a:pPr>
                <a:defRPr/>
              </a:pPr>
              <a:t>15.03.2023</a:t>
            </a:fld>
            <a:endParaRPr lang="x-none"/>
          </a:p>
        </p:txBody>
      </p:sp>
      <p:sp>
        <p:nvSpPr>
          <p:cNvPr id="6" name="Місце для нижнього колонтитула 4">
            <a:extLst>
              <a:ext uri="{FF2B5EF4-FFF2-40B4-BE49-F238E27FC236}"/>
            </a:extLst>
          </p:cNvPr>
          <p:cNvSpPr>
            <a:spLocks noGrp="1"/>
          </p:cNvSpPr>
          <p:nvPr>
            <p:ph type="ftr" sz="quarter" idx="11"/>
          </p:nvPr>
        </p:nvSpPr>
        <p:spPr/>
        <p:txBody>
          <a:bodyPr/>
          <a:lstStyle>
            <a:lvl1pPr>
              <a:defRPr/>
            </a:lvl1pPr>
          </a:lstStyle>
          <a:p>
            <a:pPr>
              <a:defRPr/>
            </a:pPr>
            <a:endParaRPr lang="x-none"/>
          </a:p>
        </p:txBody>
      </p:sp>
      <p:sp>
        <p:nvSpPr>
          <p:cNvPr id="7" name="Місце для номера слайда 5">
            <a:extLst>
              <a:ext uri="{FF2B5EF4-FFF2-40B4-BE49-F238E27FC236}"/>
            </a:extLst>
          </p:cNvPr>
          <p:cNvSpPr>
            <a:spLocks noGrp="1"/>
          </p:cNvSpPr>
          <p:nvPr>
            <p:ph type="sldNum" sz="quarter" idx="12"/>
          </p:nvPr>
        </p:nvSpPr>
        <p:spPr/>
        <p:txBody>
          <a:bodyPr/>
          <a:lstStyle>
            <a:lvl1pPr>
              <a:defRPr/>
            </a:lvl1pPr>
          </a:lstStyle>
          <a:p>
            <a:pPr>
              <a:defRPr/>
            </a:pPr>
            <a:fld id="{8BFDCE64-093C-49BD-94C0-543C8BD613FB}" type="slidenum">
              <a:rPr lang="x-none"/>
              <a:pPr>
                <a:defRPr/>
              </a:pPr>
              <a:t>‹#›</a:t>
            </a:fld>
            <a:endParaRPr 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x-none"/>
          </a:p>
        </p:txBody>
      </p:sp>
      <p:sp>
        <p:nvSpPr>
          <p:cNvPr id="3" name="Місце для зображення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a:p>
        </p:txBody>
      </p:sp>
      <p:sp>
        <p:nvSpPr>
          <p:cNvPr id="4" name="Місце для тексту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3">
            <a:extLst>
              <a:ext uri="{FF2B5EF4-FFF2-40B4-BE49-F238E27FC236}"/>
            </a:extLst>
          </p:cNvPr>
          <p:cNvSpPr>
            <a:spLocks noGrp="1"/>
          </p:cNvSpPr>
          <p:nvPr>
            <p:ph type="dt" sz="half" idx="10"/>
          </p:nvPr>
        </p:nvSpPr>
        <p:spPr/>
        <p:txBody>
          <a:bodyPr/>
          <a:lstStyle>
            <a:lvl1pPr>
              <a:defRPr/>
            </a:lvl1pPr>
          </a:lstStyle>
          <a:p>
            <a:pPr>
              <a:defRPr/>
            </a:pPr>
            <a:fld id="{634B8B40-82E5-4B94-B995-FB319E428C2C}" type="datetimeFigureOut">
              <a:rPr lang="x-none"/>
              <a:pPr>
                <a:defRPr/>
              </a:pPr>
              <a:t>15.03.2023</a:t>
            </a:fld>
            <a:endParaRPr lang="x-none"/>
          </a:p>
        </p:txBody>
      </p:sp>
      <p:sp>
        <p:nvSpPr>
          <p:cNvPr id="6" name="Місце для нижнього колонтитула 4">
            <a:extLst>
              <a:ext uri="{FF2B5EF4-FFF2-40B4-BE49-F238E27FC236}"/>
            </a:extLst>
          </p:cNvPr>
          <p:cNvSpPr>
            <a:spLocks noGrp="1"/>
          </p:cNvSpPr>
          <p:nvPr>
            <p:ph type="ftr" sz="quarter" idx="11"/>
          </p:nvPr>
        </p:nvSpPr>
        <p:spPr/>
        <p:txBody>
          <a:bodyPr/>
          <a:lstStyle>
            <a:lvl1pPr>
              <a:defRPr/>
            </a:lvl1pPr>
          </a:lstStyle>
          <a:p>
            <a:pPr>
              <a:defRPr/>
            </a:pPr>
            <a:endParaRPr lang="x-none"/>
          </a:p>
        </p:txBody>
      </p:sp>
      <p:sp>
        <p:nvSpPr>
          <p:cNvPr id="7" name="Місце для номера слайда 5">
            <a:extLst>
              <a:ext uri="{FF2B5EF4-FFF2-40B4-BE49-F238E27FC236}"/>
            </a:extLst>
          </p:cNvPr>
          <p:cNvSpPr>
            <a:spLocks noGrp="1"/>
          </p:cNvSpPr>
          <p:nvPr>
            <p:ph type="sldNum" sz="quarter" idx="12"/>
          </p:nvPr>
        </p:nvSpPr>
        <p:spPr/>
        <p:txBody>
          <a:bodyPr/>
          <a:lstStyle>
            <a:lvl1pPr>
              <a:defRPr/>
            </a:lvl1pPr>
          </a:lstStyle>
          <a:p>
            <a:pPr>
              <a:defRPr/>
            </a:pPr>
            <a:fld id="{D50D9116-E18B-4F18-9882-445B02C9B899}" type="slidenum">
              <a:rPr lang="x-none"/>
              <a:pPr>
                <a:defRPr/>
              </a:pPr>
              <a:t>‹#›</a:t>
            </a:fld>
            <a:endParaRPr 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Місце для заголовка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Клацніть, щоб редагувати стиль зразка заголовка</a:t>
            </a:r>
            <a:endParaRPr lang="ru-RU" smtClean="0"/>
          </a:p>
        </p:txBody>
      </p:sp>
      <p:sp>
        <p:nvSpPr>
          <p:cNvPr id="1027" name="Місце для тексту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Клацніть, щоб відредагувати стилі зразків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smtClean="0"/>
          </a:p>
        </p:txBody>
      </p:sp>
      <p:sp>
        <p:nvSpPr>
          <p:cNvPr id="4" name="Місце для дати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A368720-0D76-418A-8A4E-854B78BD8335}" type="datetimeFigureOut">
              <a:rPr lang="x-none"/>
              <a:pPr>
                <a:defRPr/>
              </a:pPr>
              <a:t>15.03.2023</a:t>
            </a:fld>
            <a:endParaRPr lang="x-none"/>
          </a:p>
        </p:txBody>
      </p:sp>
      <p:sp>
        <p:nvSpPr>
          <p:cNvPr id="5" name="Місце для нижнього колонтитула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x-none"/>
          </a:p>
        </p:txBody>
      </p:sp>
      <p:sp>
        <p:nvSpPr>
          <p:cNvPr id="6" name="Місце для номера слайда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FB27AA5-F28D-4969-A056-2A33E068FDEE}" type="slidenum">
              <a:rPr lang="x-none"/>
              <a:pPr>
                <a:defRPr/>
              </a:pPr>
              <a:t>‹#›</a:t>
            </a:fld>
            <a:endParaRPr lang="x-non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k.wikipedia.org/wiki/%D0%A4%D0%B0%D0%BD%D0%B0%D1%82%D0%B8%D0%B7%D0%BC" TargetMode="External"/><Relationship Id="rId2" Type="http://schemas.openxmlformats.org/officeDocument/2006/relationships/hyperlink" Target="https://uk.wikipedia.org/wiki/%D0%A4%D1%83%D1%82%D0%B1%D0%BE%D0%BB" TargetMode="External"/><Relationship Id="rId1" Type="http://schemas.openxmlformats.org/officeDocument/2006/relationships/slideLayout" Target="../slideLayouts/slideLayout2.xml"/><Relationship Id="rId4" Type="http://schemas.openxmlformats.org/officeDocument/2006/relationships/hyperlink" Target="https://uk.wikipedia.org/wiki/%D0%A4%D1%83%D1%82%D0%B1%D0%BE%D0%BB%D1%8C%D0%BD%D0%B8%D0%B9_%D0%BA%D0%BB%D1%83%D0%B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1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39" name="Заголовок 1"/>
          <p:cNvSpPr>
            <a:spLocks noGrp="1"/>
          </p:cNvSpPr>
          <p:nvPr>
            <p:ph type="ctrTitle"/>
          </p:nvPr>
        </p:nvSpPr>
        <p:spPr>
          <a:xfrm>
            <a:off x="642938" y="642938"/>
            <a:ext cx="4621212" cy="4567237"/>
          </a:xfrm>
        </p:spPr>
        <p:txBody>
          <a:bodyPr/>
          <a:lstStyle/>
          <a:p>
            <a:pPr algn="l"/>
            <a:r>
              <a:rPr lang="ru-RU" sz="4400" b="1" smtClean="0"/>
              <a:t>Вплив молодіжних субкультур та інтернет-розваг на свідомість підлітка.</a:t>
            </a:r>
          </a:p>
        </p:txBody>
      </p:sp>
      <p:pic>
        <p:nvPicPr>
          <p:cNvPr id="14340" name="Picture 3"/>
          <p:cNvPicPr>
            <a:picLocks noChangeAspect="1"/>
          </p:cNvPicPr>
          <p:nvPr/>
        </p:nvPicPr>
        <p:blipFill>
          <a:blip r:embed="rId3"/>
          <a:srcRect l="15222" r="15221" b="-2"/>
          <a:stretch>
            <a:fillRect/>
          </a:stretch>
        </p:blipFill>
        <p:spPr bwMode="auto">
          <a:xfrm>
            <a:off x="6229350" y="0"/>
            <a:ext cx="596265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9" name="Rectangle 617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81" name="Rectangle 6180">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6200000" flipH="1">
            <a:off x="2667000" y="-2667000"/>
            <a:ext cx="6858000" cy="1219200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83" name="Rectangle 6182">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85" name="Rectangle 6184">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6200000" flipH="1">
            <a:off x="3649663" y="-1685925"/>
            <a:ext cx="4894262" cy="12193588"/>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08" name="Picture 4" descr="Диаграмма ответов в Формах. Вопрос: Як Ви вважаєте, чому молоді люди так чи інакше стають учасниками певної субкультури?. Количество ответов: 375 ответов."/>
          <p:cNvPicPr>
            <a:picLocks noGrp="1" noChangeAspect="1" noChangeArrowheads="1"/>
          </p:cNvPicPr>
          <p:nvPr>
            <p:ph idx="1"/>
          </p:nvPr>
        </p:nvPicPr>
        <p:blipFill>
          <a:blip r:embed="rId2"/>
          <a:srcRect/>
          <a:stretch>
            <a:fillRect/>
          </a:stretch>
        </p:blipFill>
        <p:spPr>
          <a:xfrm>
            <a:off x="396875" y="490538"/>
            <a:ext cx="11468100" cy="583406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98" name="Rectangle 719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00" name="Rectangle 719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6200000" flipH="1">
            <a:off x="2667000" y="-2667000"/>
            <a:ext cx="6858000" cy="1219200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02" name="Rectangle 7201">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04" name="Rectangle 720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6200000" flipH="1">
            <a:off x="3649663" y="-1685925"/>
            <a:ext cx="4894262" cy="12193588"/>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632" name="Picture 4" descr="Диаграмма ответов в Формах. Вопрос: Ви є представником певної субкультури?. Количество ответов: 375 ответов."/>
          <p:cNvPicPr>
            <a:picLocks noGrp="1" noChangeAspect="1" noChangeArrowheads="1"/>
          </p:cNvPicPr>
          <p:nvPr>
            <p:ph idx="1"/>
          </p:nvPr>
        </p:nvPicPr>
        <p:blipFill>
          <a:blip r:embed="rId2"/>
          <a:srcRect/>
          <a:stretch>
            <a:fillRect/>
          </a:stretch>
        </p:blipFill>
        <p:spPr>
          <a:xfrm>
            <a:off x="652463" y="914400"/>
            <a:ext cx="10972800" cy="52625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27652" name="Заголовок 1"/>
          <p:cNvSpPr>
            <a:spLocks noGrp="1"/>
          </p:cNvSpPr>
          <p:nvPr>
            <p:ph type="title"/>
          </p:nvPr>
        </p:nvSpPr>
        <p:spPr>
          <a:xfrm>
            <a:off x="804863" y="457200"/>
            <a:ext cx="10579100" cy="1189038"/>
          </a:xfrm>
        </p:spPr>
        <p:txBody>
          <a:bodyPr/>
          <a:lstStyle/>
          <a:p>
            <a:r>
              <a:rPr lang="ru-RU" sz="4000" b="1" smtClean="0">
                <a:solidFill>
                  <a:schemeClr val="tx2"/>
                </a:solidFill>
                <a:latin typeface="Roboto"/>
              </a:rPr>
              <a:t>Якої субкультури ви є представником? (відповідь за бажанням)</a:t>
            </a:r>
            <a:endParaRPr lang="ru-RU" sz="4000" b="1" smtClean="0">
              <a:solidFill>
                <a:schemeClr val="tx2"/>
              </a:solidFill>
            </a:endParaRPr>
          </a:p>
        </p:txBody>
      </p:sp>
      <p:grpSp>
        <p:nvGrpSpPr>
          <p:cNvPr id="27653" name="Group 12"/>
          <p:cNvGrpSpPr>
            <a:grpSpLocks noGrp="1" noUngrp="1" noRot="1" noChangeAspect="1" noMove="1" noResize="1"/>
          </p:cNvGrpSpPr>
          <p:nvPr/>
        </p:nvGrpSpPr>
        <p:grpSpPr bwMode="auto">
          <a:xfrm rot="5400000">
            <a:off x="9263062" y="134938"/>
            <a:ext cx="3141663" cy="2716212"/>
            <a:chOff x="-305" y="-4155"/>
            <a:chExt cx="2514948" cy="2174333"/>
          </a:xfrm>
        </p:grpSpPr>
        <p:sp>
          <p:nvSpPr>
            <p:cNvPr id="14" name="Freeform: Shape 13">
              <a:extLst>
                <a:ext uri="{FF2B5EF4-FFF2-40B4-BE49-F238E27FC236}"/>
                <a:ext uri="{C183D7F6-B498-43B3-948B-1728B52AA6E4}"/>
              </a:extLst>
            </p:cNvPr>
            <p:cNvSpPr/>
            <p:nvPr/>
          </p:nvSpPr>
          <p:spPr>
            <a:xfrm>
              <a:off x="-305" y="-1613"/>
              <a:ext cx="2514948" cy="2170521"/>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Shape 14">
              <a:extLst>
                <a:ext uri="{FF2B5EF4-FFF2-40B4-BE49-F238E27FC236}"/>
                <a:ext uri="{C183D7F6-B498-43B3-948B-1728B52AA6E4}"/>
              </a:extLst>
            </p:cNvPr>
            <p:cNvSpPr/>
            <p:nvPr/>
          </p:nvSpPr>
          <p:spPr>
            <a:xfrm>
              <a:off x="-306" y="-4156"/>
              <a:ext cx="2493345" cy="1948131"/>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Shape 15">
              <a:extLst>
                <a:ext uri="{FF2B5EF4-FFF2-40B4-BE49-F238E27FC236}"/>
                <a:ext uri="{C183D7F6-B498-43B3-948B-1728B52AA6E4}"/>
              </a:extLst>
            </p:cNvPr>
            <p:cNvSpPr/>
            <p:nvPr/>
          </p:nvSpPr>
          <p:spPr>
            <a:xfrm>
              <a:off x="-305" y="-343"/>
              <a:ext cx="2500969" cy="1973548"/>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p>
          </p:txBody>
        </p:sp>
        <p:sp>
          <p:nvSpPr>
            <p:cNvPr id="17" name="Freeform: Shape 16">
              <a:extLst>
                <a:ext uri="{FF2B5EF4-FFF2-40B4-BE49-F238E27FC236}"/>
                <a:ext uri="{C183D7F6-B498-43B3-948B-1728B52AA6E4}"/>
              </a:extLst>
            </p:cNvPr>
            <p:cNvSpPr/>
            <p:nvPr/>
          </p:nvSpPr>
          <p:spPr>
            <a:xfrm>
              <a:off x="-306" y="-1614"/>
              <a:ext cx="2492073" cy="1944319"/>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7654" name="Group 18"/>
          <p:cNvGrpSpPr>
            <a:grpSpLocks noGrp="1" noUngrp="1" noRot="1" noChangeAspect="1" noMove="1" noResize="1"/>
          </p:cNvGrpSpPr>
          <p:nvPr/>
        </p:nvGrpSpPr>
        <p:grpSpPr bwMode="auto">
          <a:xfrm rot="10800000" flipH="1">
            <a:off x="0" y="5048250"/>
            <a:ext cx="2413000" cy="1809750"/>
            <a:chOff x="-305" y="-1"/>
            <a:chExt cx="3832880" cy="2876136"/>
          </a:xfrm>
        </p:grpSpPr>
        <p:sp>
          <p:nvSpPr>
            <p:cNvPr id="20" name="Freeform: Shape 19">
              <a:extLst>
                <a:ext uri="{FF2B5EF4-FFF2-40B4-BE49-F238E27FC236}"/>
                <a:ext uri="{C183D7F6-B498-43B3-948B-1728B52AA6E4}"/>
              </a:extLst>
            </p:cNvPr>
            <p:cNvSpPr/>
            <p:nvPr/>
          </p:nvSpPr>
          <p:spPr>
            <a:xfrm>
              <a:off x="-2827" y="-1"/>
              <a:ext cx="3815229" cy="2654118"/>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reeform: Shape 20">
              <a:extLst>
                <a:ext uri="{FF2B5EF4-FFF2-40B4-BE49-F238E27FC236}"/>
                <a:ext uri="{C183D7F6-B498-43B3-948B-1728B52AA6E4}"/>
              </a:extLst>
            </p:cNvPr>
            <p:cNvSpPr/>
            <p:nvPr/>
          </p:nvSpPr>
          <p:spPr>
            <a:xfrm>
              <a:off x="-2827" y="-1"/>
              <a:ext cx="3815229" cy="2654118"/>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Freeform: Shape 21">
              <a:extLst>
                <a:ext uri="{FF2B5EF4-FFF2-40B4-BE49-F238E27FC236}"/>
                <a:ext uri="{C183D7F6-B498-43B3-948B-1728B52AA6E4}"/>
              </a:extLst>
            </p:cNvPr>
            <p:cNvSpPr/>
            <p:nvPr/>
          </p:nvSpPr>
          <p:spPr>
            <a:xfrm>
              <a:off x="-2827" y="2521"/>
              <a:ext cx="3815229" cy="2676826"/>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Freeform: Shape 22">
              <a:extLst>
                <a:ext uri="{FF2B5EF4-FFF2-40B4-BE49-F238E27FC236}"/>
                <a:ext uri="{C183D7F6-B498-43B3-948B-1728B52AA6E4}"/>
              </a:extLst>
            </p:cNvPr>
            <p:cNvSpPr/>
            <p:nvPr/>
          </p:nvSpPr>
          <p:spPr>
            <a:xfrm>
              <a:off x="-305" y="-1"/>
              <a:ext cx="383288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aphicFrame>
        <p:nvGraphicFramePr>
          <p:cNvPr id="5" name="Місце для вмісту 2">
            <a:extLst>
              <a:ext uri="{FF2B5EF4-FFF2-40B4-BE49-F238E27FC236}"/>
            </a:extLst>
          </p:cNvPr>
          <p:cNvGraphicFramePr>
            <a:graphicFrameLocks noGrp="1"/>
          </p:cNvGraphicFramePr>
          <p:nvPr>
            <p:ph idx="1"/>
          </p:nvPr>
        </p:nvGraphicFramePr>
        <p:xfrm>
          <a:off x="1036320" y="1981200"/>
          <a:ext cx="10119360" cy="4484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3175"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Shape 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0209213" y="0"/>
            <a:ext cx="1135062" cy="47783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Arc 11">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5400000" flipV="1">
            <a:off x="555625" y="2182813"/>
            <a:ext cx="4083050" cy="40830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 name="Місце для вмісту 2">
            <a:extLst>
              <a:ext uri="{FF2B5EF4-FFF2-40B4-BE49-F238E27FC236}"/>
            </a:extLst>
          </p:cNvPr>
          <p:cNvSpPr>
            <a:spLocks noGrp="1"/>
          </p:cNvSpPr>
          <p:nvPr>
            <p:ph idx="1"/>
          </p:nvPr>
        </p:nvSpPr>
        <p:spPr>
          <a:xfrm>
            <a:off x="838200" y="787400"/>
            <a:ext cx="10515600" cy="5389563"/>
          </a:xfrm>
        </p:spPr>
        <p:txBody>
          <a:bodyPr rtlCol="0">
            <a:normAutofit/>
          </a:bodyPr>
          <a:lstStyle/>
          <a:p>
            <a:pPr fontAlgn="auto">
              <a:spcAft>
                <a:spcPts val="0"/>
              </a:spcAft>
              <a:buFont typeface="Arial" panose="020B0604020202020204" pitchFamily="34" charset="0"/>
              <a:buChar char="•"/>
              <a:defRPr/>
            </a:pPr>
            <a:r>
              <a:rPr lang="en-US" sz="2400" b="1" dirty="0"/>
              <a:t>Korean pop </a:t>
            </a:r>
            <a:r>
              <a:rPr lang="uk-UA" sz="2400" b="1" dirty="0"/>
              <a:t>(</a:t>
            </a:r>
            <a:r>
              <a:rPr lang="en-US" sz="2400" b="1" dirty="0"/>
              <a:t>K</a:t>
            </a:r>
            <a:r>
              <a:rPr lang="uk-UA" sz="2400" b="1" dirty="0"/>
              <a:t> -</a:t>
            </a:r>
            <a:r>
              <a:rPr lang="en-US" sz="2400" b="1" dirty="0"/>
              <a:t> pop</a:t>
            </a:r>
            <a:r>
              <a:rPr lang="uk-UA" sz="2400" b="1" dirty="0"/>
              <a:t>)</a:t>
            </a:r>
            <a:r>
              <a:rPr lang="en-US" sz="2400" dirty="0"/>
              <a:t>- </a:t>
            </a:r>
            <a:r>
              <a:rPr lang="ru-RU" sz="2400" i="1" dirty="0" err="1"/>
              <a:t>музичний</a:t>
            </a:r>
            <a:r>
              <a:rPr lang="ru-RU" sz="2400" i="1" dirty="0"/>
              <a:t> жанр, </a:t>
            </a:r>
            <a:r>
              <a:rPr lang="ru-RU" sz="2400" i="1" dirty="0" err="1"/>
              <a:t>що</a:t>
            </a:r>
            <a:r>
              <a:rPr lang="ru-RU" sz="2400" i="1" dirty="0"/>
              <a:t> </a:t>
            </a:r>
            <a:r>
              <a:rPr lang="ru-RU" sz="2400" i="1" dirty="0" err="1"/>
              <a:t>виник</a:t>
            </a:r>
            <a:r>
              <a:rPr lang="ru-RU" sz="2400" i="1" dirty="0"/>
              <a:t> у </a:t>
            </a:r>
            <a:r>
              <a:rPr lang="ru-RU" sz="2400" i="1" dirty="0" err="1"/>
              <a:t>Південній</a:t>
            </a:r>
            <a:r>
              <a:rPr lang="ru-RU" sz="2400" i="1" dirty="0"/>
              <a:t> </a:t>
            </a:r>
            <a:r>
              <a:rPr lang="ru-RU" sz="2400" i="1" dirty="0" err="1"/>
              <a:t>Кореї</a:t>
            </a:r>
            <a:r>
              <a:rPr lang="ru-RU" sz="2400" i="1" dirty="0"/>
              <a:t> і </a:t>
            </a:r>
            <a:r>
              <a:rPr lang="ru-RU" sz="2400" i="1" dirty="0" err="1"/>
              <a:t>увібрав</a:t>
            </a:r>
            <a:r>
              <a:rPr lang="ru-RU" sz="2400" i="1" dirty="0"/>
              <a:t> у себе </a:t>
            </a:r>
            <a:r>
              <a:rPr lang="ru-RU" sz="2400" i="1" dirty="0" err="1"/>
              <a:t>елементи</a:t>
            </a:r>
            <a:r>
              <a:rPr lang="ru-RU" sz="2400" i="1" dirty="0"/>
              <a:t> </a:t>
            </a:r>
            <a:r>
              <a:rPr lang="ru-RU" sz="2400" i="1" dirty="0" err="1"/>
              <a:t>західного</a:t>
            </a:r>
            <a:r>
              <a:rPr lang="ru-RU" sz="2400" i="1" dirty="0"/>
              <a:t> </a:t>
            </a:r>
            <a:r>
              <a:rPr lang="ru-RU" sz="2400" i="1" dirty="0" err="1"/>
              <a:t>електропопу</a:t>
            </a:r>
            <a:r>
              <a:rPr lang="ru-RU" sz="2400" i="1" dirty="0"/>
              <a:t>, </a:t>
            </a:r>
            <a:r>
              <a:rPr lang="ru-RU" sz="2400" i="1" dirty="0" err="1"/>
              <a:t>хіп</a:t>
            </a:r>
            <a:r>
              <a:rPr lang="ru-RU" sz="2400" i="1" dirty="0"/>
              <a:t>-хопу, </a:t>
            </a:r>
            <a:r>
              <a:rPr lang="ru-RU" sz="2400" i="1" dirty="0" err="1"/>
              <a:t>танцювальної</a:t>
            </a:r>
            <a:r>
              <a:rPr lang="ru-RU" sz="2400" i="1" dirty="0"/>
              <a:t> </a:t>
            </a:r>
            <a:r>
              <a:rPr lang="ru-RU" sz="2400" i="1" dirty="0" err="1"/>
              <a:t>музики</a:t>
            </a:r>
            <a:r>
              <a:rPr lang="ru-RU" sz="2400" i="1" dirty="0"/>
              <a:t> та </a:t>
            </a:r>
            <a:r>
              <a:rPr lang="ru-RU" sz="2400" i="1" dirty="0" err="1"/>
              <a:t>сучасного</a:t>
            </a:r>
            <a:r>
              <a:rPr lang="ru-RU" sz="2400" i="1" dirty="0"/>
              <a:t> ритм-н-блюзу. </a:t>
            </a:r>
          </a:p>
          <a:p>
            <a:pPr fontAlgn="auto">
              <a:spcAft>
                <a:spcPts val="800"/>
              </a:spcAft>
              <a:buFont typeface="Arial" panose="020B0604020202020204" pitchFamily="34" charset="0"/>
              <a:buChar char="•"/>
              <a:tabLst>
                <a:tab pos="457200" algn="l"/>
              </a:tabLst>
              <a:defRPr/>
            </a:pPr>
            <a:r>
              <a:rPr lang="uk-UA" sz="2400" b="1" i="1" dirty="0"/>
              <a:t>Панки</a:t>
            </a:r>
            <a:r>
              <a:rPr lang="uk-UA" sz="2400" i="1" dirty="0"/>
              <a:t> - молодіжна субкультура, представники якої ходять з індіанськими ірокезами на головах.. Дійсні панки не можуть працювати. Вони просто не можуть дозволити собі працювати на «гниле», із їхньої точки зору, суспільство. Дрібна крадіжка і жебрацтво - ось джерела їх доходу.</a:t>
            </a:r>
          </a:p>
          <a:p>
            <a:pPr indent="0" fontAlgn="auto">
              <a:spcAft>
                <a:spcPts val="0"/>
              </a:spcAft>
              <a:buFont typeface="Arial" panose="020B0604020202020204" pitchFamily="34" charset="0"/>
              <a:buNone/>
              <a:defRPr/>
            </a:pPr>
            <a:r>
              <a:rPr lang="uk-UA" sz="2400" b="1" dirty="0">
                <a:latin typeface="Times New Roman" panose="02020603050405020304" pitchFamily="18" charset="0"/>
                <a:ea typeface="Times New Roman" panose="02020603050405020304" pitchFamily="18" charset="0"/>
              </a:rPr>
              <a:t> </a:t>
            </a:r>
            <a:r>
              <a:rPr lang="uk-UA" sz="2400" b="1" i="1" dirty="0"/>
              <a:t>Скінхе́ди</a:t>
            </a:r>
            <a:r>
              <a:rPr lang="uk-UA" sz="2400" i="1" dirty="0"/>
              <a:t> — збірна назва представників молодіжної субкультури. Вважається, що 1969 рік був піком популярності цієї субкультури. Ніхто і ніколи не любив </a:t>
            </a:r>
            <a:r>
              <a:rPr lang="uk-UA" sz="2400" i="1" dirty="0" err="1"/>
              <a:t>скинхедів</a:t>
            </a:r>
            <a:r>
              <a:rPr lang="uk-UA" sz="2400" i="1" dirty="0"/>
              <a:t> за їх агресивність. Суспільство вважало їх головорізами і хуліганами, відморозками і покидьками. Перші </a:t>
            </a:r>
            <a:r>
              <a:rPr lang="uk-UA" sz="2400" i="1" dirty="0" err="1"/>
              <a:t>скіни</a:t>
            </a:r>
            <a:r>
              <a:rPr lang="uk-UA" sz="2400" i="1" dirty="0"/>
              <a:t> не мали ніякого відношення до расизму</a:t>
            </a:r>
            <a:r>
              <a:rPr lang="uk-UA" sz="2200" i="1" dirty="0"/>
              <a:t>.</a:t>
            </a:r>
            <a:endParaRPr lang="x-none" sz="2200" i="1" dirty="0"/>
          </a:p>
          <a:p>
            <a:pPr fontAlgn="auto">
              <a:spcAft>
                <a:spcPts val="800"/>
              </a:spcAft>
              <a:buFont typeface="Arial" panose="020B0604020202020204" pitchFamily="34" charset="0"/>
              <a:buChar char="•"/>
              <a:tabLst>
                <a:tab pos="457200" algn="l"/>
              </a:tabLst>
              <a:defRPr/>
            </a:pPr>
            <a:endParaRPr lang="uk-UA" sz="2200" i="1" dirty="0"/>
          </a:p>
          <a:p>
            <a:pPr fontAlgn="auto">
              <a:spcAft>
                <a:spcPts val="800"/>
              </a:spcAft>
              <a:buFont typeface="Arial" panose="020B0604020202020204" pitchFamily="34" charset="0"/>
              <a:buChar char="•"/>
              <a:tabLst>
                <a:tab pos="457200" algn="l"/>
              </a:tabLst>
              <a:defRPr/>
            </a:pPr>
            <a:endParaRPr lang="ru-RU" sz="2200" i="1" dirty="0"/>
          </a:p>
          <a:p>
            <a:pPr fontAlgn="auto">
              <a:spcAft>
                <a:spcPts val="0"/>
              </a:spcAft>
              <a:buFont typeface="Arial" panose="020B0604020202020204" pitchFamily="34" charset="0"/>
              <a:buChar char="•"/>
              <a:defRPr/>
            </a:pPr>
            <a:endParaRPr lang="ru-RU" sz="2200" i="1" dirty="0"/>
          </a:p>
          <a:p>
            <a:pPr fontAlgn="auto">
              <a:spcAft>
                <a:spcPts val="0"/>
              </a:spcAft>
              <a:buFont typeface="Arial" panose="020B0604020202020204" pitchFamily="34" charset="0"/>
              <a:buChar char="•"/>
              <a:defRPr/>
            </a:pPr>
            <a:endParaRPr lang="x-none" sz="22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3175"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Shape 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0209213" y="0"/>
            <a:ext cx="1135062" cy="47783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Arc 11">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5400000" flipV="1">
            <a:off x="555625" y="2182813"/>
            <a:ext cx="4083050" cy="40830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0725" name="Місце для вмісту 2"/>
          <p:cNvSpPr>
            <a:spLocks noGrp="1"/>
          </p:cNvSpPr>
          <p:nvPr>
            <p:ph idx="1"/>
          </p:nvPr>
        </p:nvSpPr>
        <p:spPr>
          <a:xfrm>
            <a:off x="838200" y="693738"/>
            <a:ext cx="10515600" cy="5483225"/>
          </a:xfrm>
        </p:spPr>
        <p:txBody>
          <a:bodyPr/>
          <a:lstStyle/>
          <a:p>
            <a:pPr algn="just"/>
            <a:r>
              <a:rPr lang="uk-UA" sz="2400" b="1" i="1" smtClean="0"/>
              <a:t>У́льтрас</a:t>
            </a:r>
            <a:r>
              <a:rPr lang="uk-UA" sz="2400" i="1" smtClean="0"/>
              <a:t> — тип </a:t>
            </a:r>
            <a:r>
              <a:rPr lang="uk-UA" sz="2400" i="1" smtClean="0">
                <a:hlinkClick r:id="rId2" tooltip="Футбол"/>
              </a:rPr>
              <a:t>футбольних</a:t>
            </a:r>
            <a:r>
              <a:rPr lang="uk-UA" sz="2400" i="1" smtClean="0"/>
              <a:t> фанатів, відомі своєю </a:t>
            </a:r>
            <a:r>
              <a:rPr lang="uk-UA" sz="2400" i="1" smtClean="0">
                <a:hlinkClick r:id="rId3" tooltip="Фанатизм"/>
              </a:rPr>
              <a:t>фанатичною</a:t>
            </a:r>
            <a:r>
              <a:rPr lang="uk-UA" sz="2400" i="1" smtClean="0"/>
              <a:t> підтримкою </a:t>
            </a:r>
            <a:r>
              <a:rPr lang="uk-UA" sz="2400" i="1" smtClean="0">
                <a:hlinkClick r:id="rId4" tooltip="Футбольний клуб"/>
              </a:rPr>
              <a:t>футбольного клубу</a:t>
            </a:r>
            <a:r>
              <a:rPr lang="uk-UA" sz="2400" i="1" smtClean="0"/>
              <a:t>. </a:t>
            </a:r>
          </a:p>
          <a:p>
            <a:pPr algn="just"/>
            <a:r>
              <a:rPr lang="ru-RU" sz="2400" b="1" i="1" smtClean="0"/>
              <a:t>Геймери — </a:t>
            </a:r>
            <a:r>
              <a:rPr lang="ru-RU" sz="2400" i="1" smtClean="0"/>
              <a:t>це прихильники комп'ютерних ігор, які вбачають в іграх сенс свого життя. Найчастіше геймерами є підлітки. Фактично гра у підлітка займає увесь вільний від навчання час. </a:t>
            </a:r>
          </a:p>
          <a:p>
            <a:pPr algn="just"/>
            <a:r>
              <a:rPr lang="uk-UA" sz="2400" b="1" i="1" smtClean="0"/>
              <a:t>Dead inside - </a:t>
            </a:r>
            <a:r>
              <a:rPr lang="uk-UA" sz="2400" i="1" smtClean="0"/>
              <a:t>субкультура дотерів-анімешників, так як її представники люблять грати в розраховані на багато користувачів ігри і дивляться японську мультиплікацію.</a:t>
            </a:r>
          </a:p>
          <a:p>
            <a:pPr algn="just"/>
            <a:r>
              <a:rPr lang="en-US" sz="2400" b="1" i="1" smtClean="0"/>
              <a:t>Casuals (</a:t>
            </a:r>
            <a:r>
              <a:rPr lang="uk-UA" sz="2400" b="1" i="1" smtClean="0"/>
              <a:t>футбольні фанати</a:t>
            </a:r>
            <a:r>
              <a:rPr lang="en-US" sz="2400" b="1" i="1" smtClean="0"/>
              <a:t>)</a:t>
            </a:r>
            <a:r>
              <a:rPr lang="uk-UA" sz="2400" b="1" i="1" smtClean="0"/>
              <a:t> </a:t>
            </a:r>
            <a:r>
              <a:rPr lang="uk-UA" sz="2400" i="1" smtClean="0"/>
              <a:t>-</a:t>
            </a:r>
            <a:r>
              <a:rPr lang="ru-RU" sz="2400" i="1" smtClean="0"/>
              <a:t>особи, які порушують громадський порядок, пов'язуючи свої дії з </a:t>
            </a:r>
            <a:r>
              <a:rPr lang="ru-RU" sz="2400" i="1" smtClean="0">
                <a:hlinkClick r:id="rId2" tooltip="Футбол"/>
              </a:rPr>
              <a:t>футбольними</a:t>
            </a:r>
            <a:r>
              <a:rPr lang="ru-RU" sz="2400" i="1" smtClean="0"/>
              <a:t> пристрастями і обґрунтовуючи їх ними. Як правило, злочини на ґрунті футбольного хуліганства здійснюються до або після футбольних матчів, а також у місцях великих скупчень футбольних уболівальників.</a:t>
            </a:r>
            <a:endParaRPr lang="en-US" sz="2400" i="1" smtClean="0"/>
          </a:p>
          <a:p>
            <a:pPr algn="just"/>
            <a:endParaRPr lang="uk-UA" sz="2400" i="1" smtClean="0"/>
          </a:p>
          <a:p>
            <a:endParaRPr lang="uk-UA" sz="2000" b="1" i="1" smtClean="0"/>
          </a:p>
          <a:p>
            <a:endParaRPr lang="ru-RU" sz="2000" i="1"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01" name="Rectangle 8200">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6200000" flipH="1">
            <a:off x="2667000" y="-2667000"/>
            <a:ext cx="6858000" cy="1219200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03" name="Rectangle 8202">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05" name="Rectangle 8204">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6200000" flipH="1">
            <a:off x="3649663" y="-1685925"/>
            <a:ext cx="4894262" cy="12193588"/>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1752" name="Picture 2" descr="Диаграмма ответов в Формах. Вопрос: Чи володієте ви інформацією про субсультуру ЧВК &quot;Редан&quot;?. Количество ответов: 374 ответа."/>
          <p:cNvPicPr>
            <a:picLocks noGrp="1" noChangeAspect="1" noChangeArrowheads="1"/>
          </p:cNvPicPr>
          <p:nvPr>
            <p:ph idx="1"/>
          </p:nvPr>
        </p:nvPicPr>
        <p:blipFill>
          <a:blip r:embed="rId2"/>
          <a:srcRect/>
          <a:stretch>
            <a:fillRect/>
          </a:stretch>
        </p:blipFill>
        <p:spPr>
          <a:xfrm>
            <a:off x="457200" y="1060450"/>
            <a:ext cx="11277600" cy="47371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25" name="Rectangle 9224">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6200000" flipH="1">
            <a:off x="2667000" y="-2667000"/>
            <a:ext cx="6858000" cy="1219200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27" name="Rectangle 922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29" name="Rectangle 922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6200000" flipH="1">
            <a:off x="3649663" y="-1685925"/>
            <a:ext cx="4894262" cy="12193588"/>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776" name="Picture 2" descr="Диаграмма ответов в Формах. Вопрос: Чи відомо тобі про негативні вчинки, які скоїли члени молодіжних субкультур? . Количество ответов: 374 ответа."/>
          <p:cNvPicPr>
            <a:picLocks noGrp="1" noChangeAspect="1" noChangeArrowheads="1"/>
          </p:cNvPicPr>
          <p:nvPr>
            <p:ph idx="1"/>
          </p:nvPr>
        </p:nvPicPr>
        <p:blipFill>
          <a:blip r:embed="rId2"/>
          <a:srcRect/>
          <a:stretch>
            <a:fillRect/>
          </a:stretch>
        </p:blipFill>
        <p:spPr>
          <a:xfrm>
            <a:off x="457200" y="1060450"/>
            <a:ext cx="11277600" cy="47371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flipH="1">
            <a:off x="0" y="0"/>
            <a:ext cx="12192000" cy="1590675"/>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flipH="1">
            <a:off x="8115300" y="0"/>
            <a:ext cx="4076700" cy="1590675"/>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803" name="Заголовок 1"/>
          <p:cNvSpPr>
            <a:spLocks noGrp="1"/>
          </p:cNvSpPr>
          <p:nvPr>
            <p:ph type="title"/>
          </p:nvPr>
        </p:nvSpPr>
        <p:spPr>
          <a:xfrm>
            <a:off x="1371600" y="295275"/>
            <a:ext cx="9896475" cy="1033463"/>
          </a:xfrm>
        </p:spPr>
        <p:txBody>
          <a:bodyPr/>
          <a:lstStyle/>
          <a:p>
            <a:r>
              <a:rPr lang="ru-RU" sz="3400" smtClean="0">
                <a:solidFill>
                  <a:srgbClr val="FFFFFF"/>
                </a:solidFill>
                <a:latin typeface="Roboto"/>
              </a:rPr>
              <a:t>Чому на твою думку підлітки долучаються до ПВК "Редан"? (відповідь за бажанням)</a:t>
            </a:r>
            <a:endParaRPr lang="ru-RU" sz="3400" smtClean="0">
              <a:solidFill>
                <a:srgbClr val="FFFFFF"/>
              </a:solidFill>
            </a:endParaRPr>
          </a:p>
        </p:txBody>
      </p:sp>
      <p:sp>
        <p:nvSpPr>
          <p:cNvPr id="33804" name="Місце для вмісту 2"/>
          <p:cNvSpPr>
            <a:spLocks noGrp="1"/>
          </p:cNvSpPr>
          <p:nvPr>
            <p:ph idx="1"/>
          </p:nvPr>
        </p:nvSpPr>
        <p:spPr>
          <a:xfrm>
            <a:off x="544513" y="1885950"/>
            <a:ext cx="10995025" cy="4676775"/>
          </a:xfrm>
        </p:spPr>
        <p:txBody>
          <a:bodyPr anchor="ctr"/>
          <a:lstStyle/>
          <a:p>
            <a:pPr>
              <a:buFont typeface="Wingdings" pitchFamily="2" charset="2"/>
              <a:buChar char="ü"/>
            </a:pPr>
            <a:r>
              <a:rPr lang="ru-RU" smtClean="0">
                <a:latin typeface="Roboto"/>
              </a:rPr>
              <a:t>Підлітки дуже наївні і погоджуються на любі провокаційні заходи</a:t>
            </a:r>
          </a:p>
          <a:p>
            <a:pPr>
              <a:buFont typeface="Wingdings" pitchFamily="2" charset="2"/>
              <a:buChar char="ü"/>
            </a:pPr>
            <a:r>
              <a:rPr lang="ru-RU" smtClean="0">
                <a:latin typeface="Roboto"/>
              </a:rPr>
              <a:t>Молоді люди потребують спілкування, їх переповнює відчуття самотності. Щоб позбутися його люди вступають до субкультур щоб мати хоча б якісь соціальні контакти та не стражати від внутрішньої пустоти та відсутності особистості</a:t>
            </a:r>
          </a:p>
          <a:p>
            <a:pPr>
              <a:buFont typeface="Wingdings" pitchFamily="2" charset="2"/>
              <a:buChar char="ü"/>
            </a:pPr>
            <a:r>
              <a:rPr lang="ru-RU" smtClean="0">
                <a:latin typeface="Roboto"/>
              </a:rPr>
              <a:t>Бажання подивитись на жорстокість заради задоволення, домінувати над слабкими,показати свою силу та завоювати авторитет серед підлітків.</a:t>
            </a:r>
            <a:endParaRPr lang="ru-RU"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flipH="1">
            <a:off x="0" y="0"/>
            <a:ext cx="12192000" cy="1590675"/>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flipH="1">
            <a:off x="8115300" y="0"/>
            <a:ext cx="4076700" cy="1590675"/>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Місце для вмісту 2">
            <a:extLst>
              <a:ext uri="{FF2B5EF4-FFF2-40B4-BE49-F238E27FC236}"/>
            </a:extLst>
          </p:cNvPr>
          <p:cNvSpPr>
            <a:spLocks noGrp="1"/>
          </p:cNvSpPr>
          <p:nvPr>
            <p:ph idx="1"/>
          </p:nvPr>
        </p:nvSpPr>
        <p:spPr>
          <a:xfrm>
            <a:off x="369888" y="1905000"/>
            <a:ext cx="11733212" cy="4583113"/>
          </a:xfrm>
        </p:spPr>
        <p:txBody>
          <a:bodyPr rtlCol="0" anchor="ctr">
            <a:normAutofit/>
          </a:bodyPr>
          <a:lstStyle/>
          <a:p>
            <a:pPr fontAlgn="auto">
              <a:spcAft>
                <a:spcPts val="0"/>
              </a:spcAft>
              <a:buFont typeface="Wingdings" panose="05000000000000000000" pitchFamily="2" charset="2"/>
              <a:buChar char="ü"/>
              <a:defRPr/>
            </a:pPr>
            <a:r>
              <a:rPr lang="ru-RU" sz="2000" dirty="0">
                <a:latin typeface="Roboto" panose="02000000000000000000" pitchFamily="2" charset="0"/>
              </a:rPr>
              <a:t>Не </a:t>
            </a:r>
            <a:r>
              <a:rPr lang="ru-RU" sz="2000" dirty="0" err="1">
                <a:latin typeface="Roboto" panose="02000000000000000000" pitchFamily="2" charset="0"/>
              </a:rPr>
              <a:t>вистачає</a:t>
            </a:r>
            <a:r>
              <a:rPr lang="ru-RU" sz="2000" dirty="0">
                <a:latin typeface="Roboto" panose="02000000000000000000" pitchFamily="2" charset="0"/>
              </a:rPr>
              <a:t> </a:t>
            </a:r>
            <a:r>
              <a:rPr lang="ru-RU" sz="2000" dirty="0" err="1">
                <a:latin typeface="Roboto" panose="02000000000000000000" pitchFamily="2" charset="0"/>
              </a:rPr>
              <a:t>уваги</a:t>
            </a:r>
            <a:r>
              <a:rPr lang="ru-RU" sz="2000" dirty="0">
                <a:latin typeface="Roboto" panose="02000000000000000000" pitchFamily="2" charset="0"/>
              </a:rPr>
              <a:t> </a:t>
            </a:r>
            <a:r>
              <a:rPr lang="ru-RU" sz="2000" dirty="0" err="1">
                <a:latin typeface="Roboto" panose="02000000000000000000" pitchFamily="2" charset="0"/>
              </a:rPr>
              <a:t>батьків</a:t>
            </a:r>
            <a:r>
              <a:rPr lang="ru-RU" sz="2000" dirty="0">
                <a:latin typeface="Roboto" panose="02000000000000000000" pitchFamily="2" charset="0"/>
              </a:rPr>
              <a:t> до </a:t>
            </a:r>
            <a:r>
              <a:rPr lang="ru-RU" sz="2000" dirty="0" err="1">
                <a:latin typeface="Roboto" panose="02000000000000000000" pitchFamily="2" charset="0"/>
              </a:rPr>
              <a:t>життя</a:t>
            </a:r>
            <a:r>
              <a:rPr lang="ru-RU" sz="2000" dirty="0">
                <a:latin typeface="Roboto" panose="02000000000000000000" pitchFamily="2" charset="0"/>
              </a:rPr>
              <a:t> </a:t>
            </a:r>
            <a:r>
              <a:rPr lang="ru-RU" sz="2000" dirty="0" err="1">
                <a:latin typeface="Roboto" panose="02000000000000000000" pitchFamily="2" charset="0"/>
              </a:rPr>
              <a:t>своєї</a:t>
            </a:r>
            <a:r>
              <a:rPr lang="ru-RU" sz="2000" dirty="0">
                <a:latin typeface="Roboto" panose="02000000000000000000" pitchFamily="2" charset="0"/>
              </a:rPr>
              <a:t> </a:t>
            </a:r>
            <a:r>
              <a:rPr lang="ru-RU" sz="2000" dirty="0" err="1">
                <a:latin typeface="Roboto" panose="02000000000000000000" pitchFamily="2" charset="0"/>
              </a:rPr>
              <a:t>дитини</a:t>
            </a:r>
            <a:r>
              <a:rPr lang="ru-RU" sz="2000" dirty="0">
                <a:latin typeface="Roboto" panose="02000000000000000000" pitchFamily="2" charset="0"/>
              </a:rPr>
              <a:t>, </a:t>
            </a:r>
            <a:r>
              <a:rPr lang="ru-RU" sz="2000" dirty="0" err="1">
                <a:latin typeface="Roboto" panose="02000000000000000000" pitchFamily="2" charset="0"/>
              </a:rPr>
              <a:t>вплив</a:t>
            </a:r>
            <a:r>
              <a:rPr lang="ru-RU" sz="2000" dirty="0">
                <a:latin typeface="Roboto" panose="02000000000000000000" pitchFamily="2" charset="0"/>
              </a:rPr>
              <a:t> </a:t>
            </a:r>
            <a:r>
              <a:rPr lang="ru-RU" sz="2000" dirty="0" err="1">
                <a:latin typeface="Roboto" panose="02000000000000000000" pitchFamily="2" charset="0"/>
              </a:rPr>
              <a:t>друзів</a:t>
            </a:r>
            <a:r>
              <a:rPr lang="ru-RU" sz="2000" dirty="0">
                <a:latin typeface="Roboto" panose="02000000000000000000" pitchFamily="2" charset="0"/>
              </a:rPr>
              <a:t> та людей </a:t>
            </a:r>
            <a:r>
              <a:rPr lang="ru-RU" sz="2000" dirty="0" err="1">
                <a:latin typeface="Roboto" panose="02000000000000000000" pitchFamily="2" charset="0"/>
              </a:rPr>
              <a:t>що</a:t>
            </a:r>
            <a:r>
              <a:rPr lang="ru-RU" sz="2000" dirty="0">
                <a:latin typeface="Roboto" panose="02000000000000000000" pitchFamily="2" charset="0"/>
              </a:rPr>
              <a:t> </a:t>
            </a:r>
            <a:r>
              <a:rPr lang="ru-RU" sz="2000" dirty="0" err="1">
                <a:latin typeface="Roboto" panose="02000000000000000000" pitchFamily="2" charset="0"/>
              </a:rPr>
              <a:t>оточують</a:t>
            </a:r>
            <a:r>
              <a:rPr lang="ru-RU" sz="2000" dirty="0">
                <a:latin typeface="Roboto" panose="02000000000000000000" pitchFamily="2" charset="0"/>
              </a:rPr>
              <a:t> підлітка, мало </a:t>
            </a:r>
            <a:r>
              <a:rPr lang="ru-RU" sz="2000" dirty="0" err="1">
                <a:latin typeface="Roboto" panose="02000000000000000000" pitchFamily="2" charset="0"/>
              </a:rPr>
              <a:t>життєвого</a:t>
            </a:r>
            <a:r>
              <a:rPr lang="ru-RU" sz="2000" dirty="0">
                <a:latin typeface="Roboto" panose="02000000000000000000" pitchFamily="2" charset="0"/>
              </a:rPr>
              <a:t> </a:t>
            </a:r>
            <a:r>
              <a:rPr lang="ru-RU" sz="2000" dirty="0" err="1">
                <a:latin typeface="Roboto" panose="02000000000000000000" pitchFamily="2" charset="0"/>
              </a:rPr>
              <a:t>досвіду</a:t>
            </a:r>
            <a:r>
              <a:rPr lang="ru-RU" sz="2000" dirty="0">
                <a:latin typeface="Roboto" panose="02000000000000000000" pitchFamily="2" charset="0"/>
              </a:rPr>
              <a:t> та </a:t>
            </a:r>
            <a:r>
              <a:rPr lang="ru-RU" sz="2000" dirty="0" err="1">
                <a:latin typeface="Roboto" panose="02000000000000000000" pitchFamily="2" charset="0"/>
              </a:rPr>
              <a:t>погане</a:t>
            </a:r>
            <a:r>
              <a:rPr lang="ru-RU" sz="2000" dirty="0">
                <a:latin typeface="Roboto" panose="02000000000000000000" pitchFamily="2" charset="0"/>
              </a:rPr>
              <a:t> </a:t>
            </a:r>
            <a:r>
              <a:rPr lang="ru-RU" sz="2000" dirty="0" err="1">
                <a:latin typeface="Roboto" panose="02000000000000000000" pitchFamily="2" charset="0"/>
              </a:rPr>
              <a:t>критичне</a:t>
            </a:r>
            <a:r>
              <a:rPr lang="ru-RU" sz="2000" dirty="0">
                <a:latin typeface="Roboto" panose="02000000000000000000" pitchFamily="2" charset="0"/>
              </a:rPr>
              <a:t> </a:t>
            </a:r>
            <a:r>
              <a:rPr lang="ru-RU" sz="2000" dirty="0" err="1">
                <a:latin typeface="Roboto" panose="02000000000000000000" pitchFamily="2" charset="0"/>
              </a:rPr>
              <a:t>мислення</a:t>
            </a:r>
            <a:r>
              <a:rPr lang="ru-RU" sz="2000" dirty="0">
                <a:latin typeface="Roboto" panose="02000000000000000000" pitchFamily="2" charset="0"/>
              </a:rPr>
              <a:t>.</a:t>
            </a:r>
          </a:p>
          <a:p>
            <a:pPr fontAlgn="auto">
              <a:spcAft>
                <a:spcPts val="0"/>
              </a:spcAft>
              <a:buFont typeface="Wingdings" panose="05000000000000000000" pitchFamily="2" charset="2"/>
              <a:buChar char="ü"/>
              <a:defRPr/>
            </a:pPr>
            <a:endParaRPr lang="ru-RU" sz="2000" dirty="0">
              <a:latin typeface="Roboto" panose="02000000000000000000" pitchFamily="2" charset="0"/>
            </a:endParaRPr>
          </a:p>
          <a:p>
            <a:pPr fontAlgn="auto">
              <a:spcAft>
                <a:spcPts val="0"/>
              </a:spcAft>
              <a:buFont typeface="Wingdings" panose="05000000000000000000" pitchFamily="2" charset="2"/>
              <a:buChar char="ü"/>
              <a:defRPr/>
            </a:pPr>
            <a:r>
              <a:rPr lang="ru-RU" sz="2000" dirty="0">
                <a:latin typeface="Roboto" panose="02000000000000000000" pitchFamily="2" charset="0"/>
              </a:rPr>
              <a:t>за </a:t>
            </a:r>
            <a:r>
              <a:rPr lang="ru-RU" sz="2000" dirty="0" err="1">
                <a:latin typeface="Roboto" panose="02000000000000000000" pitchFamily="2" charset="0"/>
              </a:rPr>
              <a:t>інтересами</a:t>
            </a:r>
            <a:r>
              <a:rPr lang="ru-RU" sz="2000" dirty="0">
                <a:latin typeface="Roboto" panose="02000000000000000000" pitchFamily="2" charset="0"/>
              </a:rPr>
              <a:t>, </a:t>
            </a:r>
            <a:r>
              <a:rPr lang="ru-RU" sz="2000" dirty="0" err="1">
                <a:latin typeface="Roboto" panose="02000000000000000000" pitchFamily="2" charset="0"/>
              </a:rPr>
              <a:t>ті</a:t>
            </a:r>
            <a:r>
              <a:rPr lang="ru-RU" sz="2000" dirty="0">
                <a:latin typeface="Roboto" panose="02000000000000000000" pitchFamily="2" charset="0"/>
              </a:rPr>
              <a:t> </a:t>
            </a:r>
            <a:r>
              <a:rPr lang="ru-RU" sz="2000" dirty="0" err="1">
                <a:latin typeface="Roboto" panose="02000000000000000000" pitchFamily="2" charset="0"/>
              </a:rPr>
              <a:t>хто</a:t>
            </a:r>
            <a:r>
              <a:rPr lang="ru-RU" sz="2000" dirty="0">
                <a:latin typeface="Roboto" panose="02000000000000000000" pitchFamily="2" charset="0"/>
              </a:rPr>
              <a:t> </a:t>
            </a:r>
            <a:r>
              <a:rPr lang="ru-RU" sz="2000" dirty="0" err="1">
                <a:latin typeface="Roboto" panose="02000000000000000000" pitchFamily="2" charset="0"/>
              </a:rPr>
              <a:t>дивився</a:t>
            </a:r>
            <a:r>
              <a:rPr lang="ru-RU" sz="2000" dirty="0">
                <a:latin typeface="Roboto" panose="02000000000000000000" pitchFamily="2" charset="0"/>
              </a:rPr>
              <a:t> </a:t>
            </a:r>
            <a:r>
              <a:rPr lang="ru-RU" sz="2000" dirty="0" err="1">
                <a:latin typeface="Roboto" panose="02000000000000000000" pitchFamily="2" charset="0"/>
              </a:rPr>
              <a:t>аніме</a:t>
            </a:r>
            <a:r>
              <a:rPr lang="ru-RU" sz="2000" dirty="0">
                <a:latin typeface="Roboto" panose="02000000000000000000" pitchFamily="2" charset="0"/>
              </a:rPr>
              <a:t> і є </a:t>
            </a:r>
            <a:r>
              <a:rPr lang="ru-RU" sz="2000" dirty="0" err="1">
                <a:latin typeface="Roboto" panose="02000000000000000000" pitchFamily="2" charset="0"/>
              </a:rPr>
              <a:t>його</a:t>
            </a:r>
            <a:r>
              <a:rPr lang="ru-RU" sz="2000" dirty="0">
                <a:latin typeface="Roboto" panose="02000000000000000000" pitchFamily="2" charset="0"/>
              </a:rPr>
              <a:t> поклонником, </a:t>
            </a:r>
            <a:r>
              <a:rPr lang="ru-RU" sz="2000" dirty="0" err="1">
                <a:latin typeface="Roboto" panose="02000000000000000000" pitchFamily="2" charset="0"/>
              </a:rPr>
              <a:t>вважають</a:t>
            </a:r>
            <a:r>
              <a:rPr lang="ru-RU" sz="2000" dirty="0">
                <a:latin typeface="Roboto" panose="02000000000000000000" pitchFamily="2" charset="0"/>
              </a:rPr>
              <a:t> себе </a:t>
            </a:r>
            <a:r>
              <a:rPr lang="ru-RU" sz="2000" dirty="0" err="1">
                <a:latin typeface="Roboto" panose="02000000000000000000" pitchFamily="2" charset="0"/>
              </a:rPr>
              <a:t>крутішими</a:t>
            </a:r>
            <a:r>
              <a:rPr lang="ru-RU" sz="2000" dirty="0">
                <a:latin typeface="Roboto" panose="02000000000000000000" pitchFamily="2" charset="0"/>
              </a:rPr>
              <a:t> за </a:t>
            </a:r>
            <a:r>
              <a:rPr lang="ru-RU" sz="2000" dirty="0" err="1">
                <a:latin typeface="Roboto" panose="02000000000000000000" pitchFamily="2" charset="0"/>
              </a:rPr>
              <a:t>інших</a:t>
            </a:r>
            <a:endParaRPr lang="ru-RU" sz="2000" dirty="0">
              <a:latin typeface="Roboto" panose="02000000000000000000" pitchFamily="2" charset="0"/>
            </a:endParaRPr>
          </a:p>
          <a:p>
            <a:pPr marL="0" indent="0" fontAlgn="auto">
              <a:spcAft>
                <a:spcPts val="0"/>
              </a:spcAft>
              <a:buFont typeface="Arial" panose="020B0604020202020204" pitchFamily="34" charset="0"/>
              <a:buNone/>
              <a:defRPr/>
            </a:pPr>
            <a:endParaRPr lang="ru-RU" sz="2000" dirty="0">
              <a:latin typeface="Roboto" panose="02000000000000000000" pitchFamily="2" charset="0"/>
            </a:endParaRPr>
          </a:p>
          <a:p>
            <a:pPr fontAlgn="auto">
              <a:spcAft>
                <a:spcPts val="0"/>
              </a:spcAft>
              <a:buFont typeface="Wingdings" panose="05000000000000000000" pitchFamily="2" charset="2"/>
              <a:buChar char="ü"/>
              <a:defRPr/>
            </a:pPr>
            <a:r>
              <a:rPr lang="ru-RU" sz="2000" dirty="0" err="1">
                <a:latin typeface="Roboto" panose="02000000000000000000" pitchFamily="2" charset="0"/>
              </a:rPr>
              <a:t>Більшість</a:t>
            </a:r>
            <a:r>
              <a:rPr lang="ru-RU" sz="2000" dirty="0">
                <a:latin typeface="Roboto" panose="02000000000000000000" pitchFamily="2" charset="0"/>
              </a:rPr>
              <a:t> людей </a:t>
            </a:r>
            <a:r>
              <a:rPr lang="ru-RU" sz="2000" dirty="0" err="1">
                <a:latin typeface="Roboto" panose="02000000000000000000" pitchFamily="2" charset="0"/>
              </a:rPr>
              <a:t>завше</a:t>
            </a:r>
            <a:r>
              <a:rPr lang="ru-RU" sz="2000" dirty="0">
                <a:latin typeface="Roboto" panose="02000000000000000000" pitchFamily="2" charset="0"/>
              </a:rPr>
              <a:t> </a:t>
            </a:r>
            <a:r>
              <a:rPr lang="ru-RU" sz="2000" dirty="0" err="1">
                <a:latin typeface="Roboto" panose="02000000000000000000" pitchFamily="2" charset="0"/>
              </a:rPr>
              <a:t>пливе</a:t>
            </a:r>
            <a:r>
              <a:rPr lang="ru-RU" sz="2000" dirty="0">
                <a:latin typeface="Roboto" panose="02000000000000000000" pitchFamily="2" charset="0"/>
              </a:rPr>
              <a:t> за потоком, </a:t>
            </a:r>
            <a:r>
              <a:rPr lang="ru-RU" sz="2000" dirty="0" err="1">
                <a:latin typeface="Roboto" panose="02000000000000000000" pitchFamily="2" charset="0"/>
              </a:rPr>
              <a:t>якщо</a:t>
            </a:r>
            <a:r>
              <a:rPr lang="ru-RU" sz="2000" dirty="0">
                <a:latin typeface="Roboto" panose="02000000000000000000" pitchFamily="2" charset="0"/>
              </a:rPr>
              <a:t> </a:t>
            </a:r>
            <a:r>
              <a:rPr lang="ru-RU" sz="2000" dirty="0" err="1">
                <a:latin typeface="Roboto" panose="02000000000000000000" pitchFamily="2" charset="0"/>
              </a:rPr>
              <a:t>щось</a:t>
            </a:r>
            <a:r>
              <a:rPr lang="ru-RU" sz="2000" dirty="0">
                <a:latin typeface="Roboto" panose="02000000000000000000" pitchFamily="2" charset="0"/>
              </a:rPr>
              <a:t> </a:t>
            </a:r>
            <a:r>
              <a:rPr lang="ru-RU" sz="2000" dirty="0" err="1">
                <a:latin typeface="Roboto" panose="02000000000000000000" pitchFamily="2" charset="0"/>
              </a:rPr>
              <a:t>серед</a:t>
            </a:r>
            <a:r>
              <a:rPr lang="ru-RU" sz="2000" dirty="0">
                <a:latin typeface="Roboto" panose="02000000000000000000" pitchFamily="2" charset="0"/>
              </a:rPr>
              <a:t> </a:t>
            </a:r>
            <a:r>
              <a:rPr lang="ru-RU" sz="2000" dirty="0" err="1">
                <a:latin typeface="Roboto" panose="02000000000000000000" pitchFamily="2" charset="0"/>
              </a:rPr>
              <a:t>покоління</a:t>
            </a:r>
            <a:r>
              <a:rPr lang="ru-RU" sz="2000" dirty="0">
                <a:latin typeface="Roboto" panose="02000000000000000000" pitchFamily="2" charset="0"/>
              </a:rPr>
              <a:t> </a:t>
            </a:r>
            <a:r>
              <a:rPr lang="ru-RU" sz="2000" dirty="0" err="1">
                <a:latin typeface="Roboto" panose="02000000000000000000" pitchFamily="2" charset="0"/>
              </a:rPr>
              <a:t>зумерів</a:t>
            </a:r>
            <a:r>
              <a:rPr lang="ru-RU" sz="2000" dirty="0">
                <a:latin typeface="Roboto" panose="02000000000000000000" pitchFamily="2" charset="0"/>
              </a:rPr>
              <a:t> </a:t>
            </a:r>
            <a:r>
              <a:rPr lang="ru-RU" sz="2000" dirty="0" err="1">
                <a:latin typeface="Roboto" panose="02000000000000000000" pitchFamily="2" charset="0"/>
              </a:rPr>
              <a:t>стає</a:t>
            </a:r>
            <a:r>
              <a:rPr lang="ru-RU" sz="2000" dirty="0">
                <a:latin typeface="Roboto" panose="02000000000000000000" pitchFamily="2" charset="0"/>
              </a:rPr>
              <a:t> </a:t>
            </a:r>
            <a:r>
              <a:rPr lang="ru-RU" sz="2000" dirty="0" err="1">
                <a:latin typeface="Roboto" panose="02000000000000000000" pitchFamily="2" charset="0"/>
              </a:rPr>
              <a:t>популярним</a:t>
            </a:r>
            <a:r>
              <a:rPr lang="ru-RU" sz="2000" dirty="0">
                <a:latin typeface="Roboto" panose="02000000000000000000" pitchFamily="2" charset="0"/>
              </a:rPr>
              <a:t> і </a:t>
            </a:r>
            <a:r>
              <a:rPr lang="ru-RU" sz="2000" dirty="0" err="1">
                <a:latin typeface="Roboto" panose="02000000000000000000" pitchFamily="2" charset="0"/>
              </a:rPr>
              <a:t>отримує</a:t>
            </a:r>
            <a:r>
              <a:rPr lang="ru-RU" sz="2000" dirty="0">
                <a:latin typeface="Roboto" panose="02000000000000000000" pitchFamily="2" charset="0"/>
              </a:rPr>
              <a:t> "хайп" </a:t>
            </a:r>
            <a:r>
              <a:rPr lang="ru-RU" sz="2000" dirty="0" err="1">
                <a:latin typeface="Roboto" panose="02000000000000000000" pitchFamily="2" charset="0"/>
              </a:rPr>
              <a:t>навколо</a:t>
            </a:r>
            <a:r>
              <a:rPr lang="ru-RU" sz="2000" dirty="0">
                <a:latin typeface="Roboto" panose="02000000000000000000" pitchFamily="2" charset="0"/>
              </a:rPr>
              <a:t> себе - </a:t>
            </a:r>
            <a:r>
              <a:rPr lang="ru-RU" sz="2000" dirty="0" err="1">
                <a:latin typeface="Roboto" panose="02000000000000000000" pitchFamily="2" charset="0"/>
              </a:rPr>
              <a:t>туди</a:t>
            </a:r>
            <a:r>
              <a:rPr lang="ru-RU" sz="2000" dirty="0">
                <a:latin typeface="Roboto" panose="02000000000000000000" pitchFamily="2" charset="0"/>
              </a:rPr>
              <a:t> </a:t>
            </a:r>
            <a:r>
              <a:rPr lang="ru-RU" sz="2000" dirty="0" err="1">
                <a:latin typeface="Roboto" panose="02000000000000000000" pitchFamily="2" charset="0"/>
              </a:rPr>
              <a:t>потягнуться</a:t>
            </a:r>
            <a:r>
              <a:rPr lang="ru-RU" sz="2000" dirty="0">
                <a:latin typeface="Roboto" panose="02000000000000000000" pitchFamily="2" charset="0"/>
              </a:rPr>
              <a:t> люди. </a:t>
            </a:r>
            <a:r>
              <a:rPr lang="ru-RU" sz="2000" dirty="0" err="1">
                <a:latin typeface="Roboto" panose="02000000000000000000" pitchFamily="2" charset="0"/>
              </a:rPr>
              <a:t>Якщо</a:t>
            </a:r>
            <a:r>
              <a:rPr lang="ru-RU" sz="2000" dirty="0">
                <a:latin typeface="Roboto" panose="02000000000000000000" pitchFamily="2" charset="0"/>
              </a:rPr>
              <a:t> </a:t>
            </a:r>
            <a:r>
              <a:rPr lang="ru-RU" sz="2000" dirty="0" err="1">
                <a:latin typeface="Roboto" panose="02000000000000000000" pitchFamily="2" charset="0"/>
              </a:rPr>
              <a:t>дати</a:t>
            </a:r>
            <a:r>
              <a:rPr lang="ru-RU" sz="2000" dirty="0">
                <a:latin typeface="Roboto" panose="02000000000000000000" pitchFamily="2" charset="0"/>
              </a:rPr>
              <a:t> </a:t>
            </a:r>
            <a:r>
              <a:rPr lang="ru-RU" sz="2000" dirty="0" err="1">
                <a:latin typeface="Roboto" panose="02000000000000000000" pitchFamily="2" charset="0"/>
              </a:rPr>
              <a:t>ображеним</a:t>
            </a:r>
            <a:r>
              <a:rPr lang="ru-RU" sz="2000" dirty="0">
                <a:latin typeface="Roboto" panose="02000000000000000000" pitchFamily="2" charset="0"/>
              </a:rPr>
              <a:t> на </a:t>
            </a:r>
            <a:r>
              <a:rPr lang="ru-RU" sz="2000" dirty="0" err="1">
                <a:latin typeface="Roboto" panose="02000000000000000000" pitchFamily="2" charset="0"/>
              </a:rPr>
              <a:t>світ</a:t>
            </a:r>
            <a:r>
              <a:rPr lang="ru-RU" sz="2000" dirty="0">
                <a:latin typeface="Roboto" panose="02000000000000000000" pitchFamily="2" charset="0"/>
              </a:rPr>
              <a:t> та </a:t>
            </a:r>
            <a:r>
              <a:rPr lang="ru-RU" sz="2000" dirty="0" err="1">
                <a:latin typeface="Roboto" panose="02000000000000000000" pitchFamily="2" charset="0"/>
              </a:rPr>
              <a:t>своїх</a:t>
            </a:r>
            <a:r>
              <a:rPr lang="ru-RU" sz="2000" dirty="0">
                <a:latin typeface="Roboto" panose="02000000000000000000" pitchFamily="2" charset="0"/>
              </a:rPr>
              <a:t> </a:t>
            </a:r>
            <a:r>
              <a:rPr lang="ru-RU" sz="2000" dirty="0" err="1">
                <a:latin typeface="Roboto" panose="02000000000000000000" pitchFamily="2" charset="0"/>
              </a:rPr>
              <a:t>однолітків,через</a:t>
            </a:r>
            <a:r>
              <a:rPr lang="ru-RU" sz="2000" dirty="0">
                <a:latin typeface="Roboto" panose="02000000000000000000" pitchFamily="2" charset="0"/>
              </a:rPr>
              <a:t> </a:t>
            </a:r>
            <a:r>
              <a:rPr lang="ru-RU" sz="2000" dirty="0" err="1">
                <a:latin typeface="Roboto" panose="02000000000000000000" pitchFamily="2" charset="0"/>
              </a:rPr>
              <a:t>знущання</a:t>
            </a:r>
            <a:r>
              <a:rPr lang="ru-RU" sz="2000" dirty="0">
                <a:latin typeface="Roboto" panose="02000000000000000000" pitchFamily="2" charset="0"/>
              </a:rPr>
              <a:t>, фанатам </a:t>
            </a:r>
            <a:r>
              <a:rPr lang="ru-RU" sz="2000" dirty="0" err="1">
                <a:latin typeface="Roboto" panose="02000000000000000000" pitchFamily="2" charset="0"/>
              </a:rPr>
              <a:t>нізькосортової</a:t>
            </a:r>
            <a:r>
              <a:rPr lang="ru-RU" sz="2000" dirty="0">
                <a:latin typeface="Roboto" panose="02000000000000000000" pitchFamily="2" charset="0"/>
              </a:rPr>
              <a:t> </a:t>
            </a:r>
            <a:r>
              <a:rPr lang="ru-RU" sz="2000" dirty="0" err="1">
                <a:latin typeface="Roboto" panose="02000000000000000000" pitchFamily="2" charset="0"/>
              </a:rPr>
              <a:t>японської</a:t>
            </a:r>
            <a:r>
              <a:rPr lang="ru-RU" sz="2000" dirty="0">
                <a:latin typeface="Roboto" panose="02000000000000000000" pitchFamily="2" charset="0"/>
              </a:rPr>
              <a:t> </a:t>
            </a:r>
            <a:r>
              <a:rPr lang="ru-RU" sz="2000" dirty="0" err="1">
                <a:latin typeface="Roboto" panose="02000000000000000000" pitchFamily="2" charset="0"/>
              </a:rPr>
              <a:t>анімації</a:t>
            </a:r>
            <a:r>
              <a:rPr lang="ru-RU" sz="2000" dirty="0">
                <a:latin typeface="Roboto" panose="02000000000000000000" pitchFamily="2" charset="0"/>
              </a:rPr>
              <a:t> </a:t>
            </a:r>
            <a:r>
              <a:rPr lang="ru-RU" sz="2000" dirty="0" err="1">
                <a:latin typeface="Roboto" panose="02000000000000000000" pitchFamily="2" charset="0"/>
              </a:rPr>
              <a:t>надію</a:t>
            </a:r>
            <a:r>
              <a:rPr lang="ru-RU" sz="2000" dirty="0">
                <a:latin typeface="Roboto" panose="02000000000000000000" pitchFamily="2" charset="0"/>
              </a:rPr>
              <a:t> на </a:t>
            </a:r>
            <a:r>
              <a:rPr lang="ru-RU" sz="2000" dirty="0" err="1">
                <a:latin typeface="Roboto" panose="02000000000000000000" pitchFamily="2" charset="0"/>
              </a:rPr>
              <a:t>створення</a:t>
            </a:r>
            <a:r>
              <a:rPr lang="ru-RU" sz="2000" dirty="0">
                <a:latin typeface="Roboto" panose="02000000000000000000" pitchFamily="2" charset="0"/>
              </a:rPr>
              <a:t>/</a:t>
            </a:r>
            <a:r>
              <a:rPr lang="ru-RU" sz="2000" dirty="0" err="1">
                <a:latin typeface="Roboto" panose="02000000000000000000" pitchFamily="2" charset="0"/>
              </a:rPr>
              <a:t>долучення</a:t>
            </a:r>
            <a:r>
              <a:rPr lang="ru-RU" sz="2000" dirty="0">
                <a:latin typeface="Roboto" panose="02000000000000000000" pitchFamily="2" charset="0"/>
              </a:rPr>
              <a:t> до "</a:t>
            </a:r>
            <a:r>
              <a:rPr lang="ru-RU" sz="2000" dirty="0" err="1">
                <a:latin typeface="Roboto" panose="02000000000000000000" pitchFamily="2" charset="0"/>
              </a:rPr>
              <a:t>сильної</a:t>
            </a:r>
            <a:r>
              <a:rPr lang="ru-RU" sz="2000" dirty="0">
                <a:latin typeface="Roboto" panose="02000000000000000000" pitchFamily="2" charset="0"/>
              </a:rPr>
              <a:t>" </a:t>
            </a:r>
            <a:r>
              <a:rPr lang="ru-RU" sz="2000" dirty="0" err="1">
                <a:latin typeface="Roboto" panose="02000000000000000000" pitchFamily="2" charset="0"/>
              </a:rPr>
              <a:t>групи</a:t>
            </a:r>
            <a:r>
              <a:rPr lang="ru-RU" sz="2000" dirty="0">
                <a:latin typeface="Roboto" panose="02000000000000000000" pitchFamily="2" charset="0"/>
              </a:rPr>
              <a:t> , на </a:t>
            </a:r>
            <a:r>
              <a:rPr lang="ru-RU" sz="2000" dirty="0" err="1">
                <a:latin typeface="Roboto" panose="02000000000000000000" pitchFamily="2" charset="0"/>
              </a:rPr>
              <a:t>противагу</a:t>
            </a:r>
            <a:r>
              <a:rPr lang="ru-RU" sz="2000" dirty="0">
                <a:latin typeface="Roboto" panose="02000000000000000000" pitchFamily="2" charset="0"/>
              </a:rPr>
              <a:t> </a:t>
            </a:r>
            <a:r>
              <a:rPr lang="ru-RU" sz="2000" dirty="0" err="1">
                <a:latin typeface="Roboto" panose="02000000000000000000" pitchFamily="2" charset="0"/>
              </a:rPr>
              <a:t>тим</a:t>
            </a:r>
            <a:r>
              <a:rPr lang="ru-RU" sz="2000" dirty="0">
                <a:latin typeface="Roboto" panose="02000000000000000000" pitchFamily="2" charset="0"/>
              </a:rPr>
              <a:t>, </a:t>
            </a:r>
            <a:r>
              <a:rPr lang="ru-RU" sz="2000" dirty="0" err="1">
                <a:latin typeface="Roboto" panose="02000000000000000000" pitchFamily="2" charset="0"/>
              </a:rPr>
              <a:t>хто</a:t>
            </a:r>
            <a:r>
              <a:rPr lang="ru-RU" sz="2000" dirty="0">
                <a:latin typeface="Roboto" panose="02000000000000000000" pitchFamily="2" charset="0"/>
              </a:rPr>
              <a:t> </a:t>
            </a:r>
            <a:r>
              <a:rPr lang="ru-RU" sz="2000" dirty="0" err="1">
                <a:latin typeface="Roboto" panose="02000000000000000000" pitchFamily="2" charset="0"/>
              </a:rPr>
              <a:t>їх</a:t>
            </a:r>
            <a:r>
              <a:rPr lang="ru-RU" sz="2000" dirty="0">
                <a:latin typeface="Roboto" panose="02000000000000000000" pitchFamily="2" charset="0"/>
              </a:rPr>
              <a:t> </a:t>
            </a:r>
            <a:r>
              <a:rPr lang="ru-RU" sz="2000" dirty="0" err="1">
                <a:latin typeface="Roboto" panose="02000000000000000000" pitchFamily="2" charset="0"/>
              </a:rPr>
              <a:t>цькує</a:t>
            </a:r>
            <a:r>
              <a:rPr lang="ru-RU" sz="2000" dirty="0">
                <a:latin typeface="Roboto" panose="02000000000000000000" pitchFamily="2" charset="0"/>
              </a:rPr>
              <a:t> - вони </a:t>
            </a:r>
            <a:r>
              <a:rPr lang="ru-RU" sz="2000" dirty="0" err="1">
                <a:latin typeface="Roboto" panose="02000000000000000000" pitchFamily="2" charset="0"/>
              </a:rPr>
              <a:t>це</a:t>
            </a:r>
            <a:r>
              <a:rPr lang="ru-RU" sz="2000" dirty="0">
                <a:latin typeface="Roboto" panose="02000000000000000000" pitchFamily="2" charset="0"/>
              </a:rPr>
              <a:t> </a:t>
            </a:r>
            <a:r>
              <a:rPr lang="ru-RU" sz="2000" dirty="0" err="1">
                <a:latin typeface="Roboto" panose="02000000000000000000" pitchFamily="2" charset="0"/>
              </a:rPr>
              <a:t>зроблять</a:t>
            </a:r>
            <a:r>
              <a:rPr lang="ru-RU" sz="2000" dirty="0">
                <a:latin typeface="Roboto" panose="02000000000000000000" pitchFamily="2" charset="0"/>
              </a:rPr>
              <a:t>, </a:t>
            </a:r>
            <a:r>
              <a:rPr lang="ru-RU" sz="2000" dirty="0" err="1">
                <a:latin typeface="Roboto" panose="02000000000000000000" pitchFamily="2" charset="0"/>
              </a:rPr>
              <a:t>потрібен</a:t>
            </a:r>
            <a:r>
              <a:rPr lang="ru-RU" sz="2000" dirty="0">
                <a:latin typeface="Roboto" panose="02000000000000000000" pitchFamily="2" charset="0"/>
              </a:rPr>
              <a:t> </a:t>
            </a:r>
            <a:r>
              <a:rPr lang="ru-RU" sz="2000" dirty="0" err="1">
                <a:latin typeface="Roboto" panose="02000000000000000000" pitchFamily="2" charset="0"/>
              </a:rPr>
              <a:t>лише</a:t>
            </a:r>
            <a:r>
              <a:rPr lang="ru-RU" sz="2000" dirty="0">
                <a:latin typeface="Roboto" panose="02000000000000000000" pitchFamily="2" charset="0"/>
              </a:rPr>
              <a:t> </a:t>
            </a:r>
            <a:r>
              <a:rPr lang="ru-RU" sz="2000" dirty="0" err="1">
                <a:latin typeface="Roboto" panose="02000000000000000000" pitchFamily="2" charset="0"/>
              </a:rPr>
              <a:t>поштовх</a:t>
            </a:r>
            <a:r>
              <a:rPr lang="ru-RU" sz="2000" dirty="0">
                <a:latin typeface="Roboto" panose="02000000000000000000" pitchFamily="2" charset="0"/>
              </a:rPr>
              <a:t>. Та й </a:t>
            </a:r>
            <a:r>
              <a:rPr lang="ru-RU" sz="2000" dirty="0" err="1">
                <a:latin typeface="Roboto" panose="02000000000000000000" pitchFamily="2" charset="0"/>
              </a:rPr>
              <a:t>людська</a:t>
            </a:r>
            <a:r>
              <a:rPr lang="ru-RU" sz="2000" dirty="0">
                <a:latin typeface="Roboto" panose="02000000000000000000" pitchFamily="2" charset="0"/>
              </a:rPr>
              <a:t> </a:t>
            </a:r>
            <a:r>
              <a:rPr lang="ru-RU" sz="2000" dirty="0" err="1">
                <a:latin typeface="Roboto" panose="02000000000000000000" pitchFamily="2" charset="0"/>
              </a:rPr>
              <a:t>психіка</a:t>
            </a:r>
            <a:r>
              <a:rPr lang="ru-RU" sz="2000" dirty="0">
                <a:latin typeface="Roboto" panose="02000000000000000000" pitchFamily="2" charset="0"/>
              </a:rPr>
              <a:t> з </a:t>
            </a:r>
            <a:r>
              <a:rPr lang="ru-RU" sz="2000" dirty="0" err="1">
                <a:latin typeface="Roboto" panose="02000000000000000000" pitchFamily="2" charset="0"/>
              </a:rPr>
              <a:t>найперших</a:t>
            </a:r>
            <a:r>
              <a:rPr lang="ru-RU" sz="2000" dirty="0">
                <a:latin typeface="Roboto" panose="02000000000000000000" pitchFamily="2" charset="0"/>
              </a:rPr>
              <a:t> </a:t>
            </a:r>
            <a:r>
              <a:rPr lang="ru-RU" sz="2000" dirty="0" err="1">
                <a:latin typeface="Roboto" panose="02000000000000000000" pitchFamily="2" charset="0"/>
              </a:rPr>
              <a:t>поколінь</a:t>
            </a:r>
            <a:r>
              <a:rPr lang="ru-RU" sz="2000" dirty="0">
                <a:latin typeface="Roboto" panose="02000000000000000000" pitchFamily="2" charset="0"/>
              </a:rPr>
              <a:t> </a:t>
            </a:r>
            <a:r>
              <a:rPr lang="ru-RU" sz="2000" dirty="0" err="1">
                <a:latin typeface="Roboto" panose="02000000000000000000" pitchFamily="2" charset="0"/>
              </a:rPr>
              <a:t>пітекантропів</a:t>
            </a:r>
            <a:r>
              <a:rPr lang="ru-RU" sz="2000" dirty="0">
                <a:latin typeface="Roboto" panose="02000000000000000000" pitchFamily="2" charset="0"/>
              </a:rPr>
              <a:t> </a:t>
            </a:r>
            <a:r>
              <a:rPr lang="ru-RU" sz="2000" dirty="0" err="1">
                <a:latin typeface="Roboto" panose="02000000000000000000" pitchFamily="2" charset="0"/>
              </a:rPr>
              <a:t>налаштована</a:t>
            </a:r>
            <a:r>
              <a:rPr lang="ru-RU" sz="2000" dirty="0">
                <a:latin typeface="Roboto" panose="02000000000000000000" pitchFamily="2" charset="0"/>
              </a:rPr>
              <a:t> на </a:t>
            </a:r>
            <a:r>
              <a:rPr lang="ru-RU" sz="2000" dirty="0" err="1">
                <a:latin typeface="Roboto" panose="02000000000000000000" pitchFamily="2" charset="0"/>
              </a:rPr>
              <a:t>бажання</a:t>
            </a:r>
            <a:r>
              <a:rPr lang="ru-RU" sz="2000" dirty="0">
                <a:latin typeface="Roboto" panose="02000000000000000000" pitchFamily="2" charset="0"/>
              </a:rPr>
              <a:t> бути в </a:t>
            </a:r>
            <a:r>
              <a:rPr lang="ru-RU" sz="2000" dirty="0" err="1">
                <a:latin typeface="Roboto" panose="02000000000000000000" pitchFamily="2" charset="0"/>
              </a:rPr>
              <a:t>сильній</a:t>
            </a:r>
            <a:r>
              <a:rPr lang="ru-RU" sz="2000" dirty="0">
                <a:latin typeface="Roboto" panose="02000000000000000000" pitchFamily="2" charset="0"/>
              </a:rPr>
              <a:t>, </a:t>
            </a:r>
            <a:r>
              <a:rPr lang="ru-RU" sz="2000" dirty="0" err="1">
                <a:latin typeface="Roboto" panose="02000000000000000000" pitchFamily="2" charset="0"/>
              </a:rPr>
              <a:t>великій</a:t>
            </a:r>
            <a:r>
              <a:rPr lang="ru-RU" sz="2000" dirty="0">
                <a:latin typeface="Roboto" panose="02000000000000000000" pitchFamily="2" charset="0"/>
              </a:rPr>
              <a:t> і </a:t>
            </a:r>
            <a:r>
              <a:rPr lang="ru-RU" sz="2000" dirty="0" err="1">
                <a:latin typeface="Roboto" panose="02000000000000000000" pitchFamily="2" charset="0"/>
              </a:rPr>
              <a:t>агресивній</a:t>
            </a:r>
            <a:r>
              <a:rPr lang="ru-RU" sz="2000" dirty="0">
                <a:latin typeface="Roboto" panose="02000000000000000000" pitchFamily="2" charset="0"/>
              </a:rPr>
              <a:t> </a:t>
            </a:r>
            <a:r>
              <a:rPr lang="ru-RU" sz="2000" dirty="0" err="1">
                <a:latin typeface="Roboto" panose="02000000000000000000" pitchFamily="2" charset="0"/>
              </a:rPr>
              <a:t>згаї</a:t>
            </a:r>
            <a:r>
              <a:rPr lang="ru-RU" sz="2000" dirty="0">
                <a:latin typeface="Roboto" panose="02000000000000000000" pitchFamily="2" charset="0"/>
              </a:rPr>
              <a:t>. А "Редан" з </a:t>
            </a:r>
            <a:r>
              <a:rPr lang="ru-RU" sz="2000" dirty="0" err="1">
                <a:latin typeface="Roboto" panose="02000000000000000000" pitchFamily="2" charset="0"/>
              </a:rPr>
              <a:t>власних</a:t>
            </a:r>
            <a:r>
              <a:rPr lang="ru-RU" sz="2000" dirty="0">
                <a:latin typeface="Roboto" panose="02000000000000000000" pitchFamily="2" charset="0"/>
              </a:rPr>
              <a:t> </a:t>
            </a:r>
            <a:r>
              <a:rPr lang="ru-RU" sz="2000" dirty="0" err="1">
                <a:latin typeface="Roboto" panose="02000000000000000000" pitchFamily="2" charset="0"/>
              </a:rPr>
              <a:t>слів</a:t>
            </a:r>
            <a:r>
              <a:rPr lang="ru-RU" sz="2000" dirty="0">
                <a:latin typeface="Roboto" panose="02000000000000000000" pitchFamily="2" charset="0"/>
              </a:rPr>
              <a:t> - </a:t>
            </a:r>
            <a:r>
              <a:rPr lang="ru-RU" sz="2000" dirty="0" err="1">
                <a:latin typeface="Roboto" panose="02000000000000000000" pitchFamily="2" charset="0"/>
              </a:rPr>
              <a:t>має</a:t>
            </a:r>
            <a:r>
              <a:rPr lang="ru-RU" sz="2000" dirty="0">
                <a:latin typeface="Roboto" panose="02000000000000000000" pitchFamily="2" charset="0"/>
              </a:rPr>
              <a:t> </a:t>
            </a:r>
            <a:r>
              <a:rPr lang="ru-RU" sz="2000" dirty="0" err="1">
                <a:latin typeface="Roboto" panose="02000000000000000000" pitchFamily="2" charset="0"/>
              </a:rPr>
              <a:t>виключно</a:t>
            </a:r>
            <a:r>
              <a:rPr lang="ru-RU" sz="2000" dirty="0">
                <a:latin typeface="Roboto" panose="02000000000000000000" pitchFamily="2" charset="0"/>
              </a:rPr>
              <a:t> </a:t>
            </a:r>
            <a:r>
              <a:rPr lang="ru-RU" sz="2000" dirty="0" err="1">
                <a:latin typeface="Roboto" panose="02000000000000000000" pitchFamily="2" charset="0"/>
              </a:rPr>
              <a:t>агресивний</a:t>
            </a:r>
            <a:r>
              <a:rPr lang="ru-RU" sz="2000" dirty="0">
                <a:latin typeface="Roboto" panose="02000000000000000000" pitchFamily="2" charset="0"/>
              </a:rPr>
              <a:t> характер направлений на </a:t>
            </a:r>
            <a:r>
              <a:rPr lang="ru-RU" sz="2000" dirty="0" err="1">
                <a:latin typeface="Roboto" panose="02000000000000000000" pitchFamily="2" charset="0"/>
              </a:rPr>
              <a:t>нанесення</a:t>
            </a:r>
            <a:r>
              <a:rPr lang="ru-RU" sz="2000" dirty="0">
                <a:latin typeface="Roboto" panose="02000000000000000000" pitchFamily="2" charset="0"/>
              </a:rPr>
              <a:t> </a:t>
            </a:r>
            <a:r>
              <a:rPr lang="ru-RU" sz="2000" dirty="0" err="1">
                <a:latin typeface="Roboto" panose="02000000000000000000" pitchFamily="2" charset="0"/>
              </a:rPr>
              <a:t>тілесних</a:t>
            </a:r>
            <a:r>
              <a:rPr lang="ru-RU" sz="2000" dirty="0">
                <a:latin typeface="Roboto" panose="02000000000000000000" pitchFamily="2" charset="0"/>
              </a:rPr>
              <a:t> травм </a:t>
            </a:r>
            <a:r>
              <a:rPr lang="ru-RU" sz="2000" dirty="0" err="1">
                <a:latin typeface="Roboto" panose="02000000000000000000" pitchFamily="2" charset="0"/>
              </a:rPr>
              <a:t>певним</a:t>
            </a:r>
            <a:r>
              <a:rPr lang="ru-RU" sz="2000" dirty="0">
                <a:latin typeface="Roboto" panose="02000000000000000000" pitchFamily="2" charset="0"/>
              </a:rPr>
              <a:t> </a:t>
            </a:r>
            <a:r>
              <a:rPr lang="ru-RU" sz="2000" dirty="0" err="1">
                <a:latin typeface="Roboto" panose="02000000000000000000" pitchFamily="2" charset="0"/>
              </a:rPr>
              <a:t>групам</a:t>
            </a:r>
            <a:r>
              <a:rPr lang="ru-RU" sz="2000" dirty="0">
                <a:latin typeface="Roboto" panose="02000000000000000000" pitchFamily="2" charset="0"/>
              </a:rPr>
              <a:t> людей (</a:t>
            </a:r>
            <a:r>
              <a:rPr lang="ru-RU" sz="2000" dirty="0" err="1">
                <a:latin typeface="Roboto" panose="02000000000000000000" pitchFamily="2" charset="0"/>
              </a:rPr>
              <a:t>ображені</a:t>
            </a:r>
            <a:r>
              <a:rPr lang="ru-RU" sz="2000" dirty="0">
                <a:latin typeface="Roboto" panose="02000000000000000000" pitchFamily="2" charset="0"/>
              </a:rPr>
              <a:t> через </a:t>
            </a:r>
            <a:r>
              <a:rPr lang="ru-RU" sz="2000" dirty="0" err="1">
                <a:latin typeface="Roboto" panose="02000000000000000000" pitchFamily="2" charset="0"/>
              </a:rPr>
              <a:t>цькування</a:t>
            </a:r>
            <a:r>
              <a:rPr lang="ru-RU" sz="2000" dirty="0">
                <a:latin typeface="Roboto" panose="02000000000000000000" pitchFamily="2" charset="0"/>
              </a:rPr>
              <a:t> люди таким чином </a:t>
            </a:r>
            <a:r>
              <a:rPr lang="ru-RU" sz="2000" dirty="0" err="1">
                <a:latin typeface="Roboto" panose="02000000000000000000" pitchFamily="2" charset="0"/>
              </a:rPr>
              <a:t>намагаються</a:t>
            </a:r>
            <a:r>
              <a:rPr lang="ru-RU" sz="2000" dirty="0">
                <a:latin typeface="Roboto" panose="02000000000000000000" pitchFamily="2" charset="0"/>
              </a:rPr>
              <a:t> </a:t>
            </a:r>
            <a:r>
              <a:rPr lang="ru-RU" sz="2000" dirty="0" err="1">
                <a:latin typeface="Roboto" panose="02000000000000000000" pitchFamily="2" charset="0"/>
              </a:rPr>
              <a:t>вимістити</a:t>
            </a:r>
            <a:r>
              <a:rPr lang="ru-RU" sz="2000" dirty="0">
                <a:latin typeface="Roboto" panose="02000000000000000000" pitchFamily="2" charset="0"/>
              </a:rPr>
              <a:t> свою образу та </a:t>
            </a:r>
            <a:r>
              <a:rPr lang="ru-RU" sz="2000" dirty="0" err="1">
                <a:latin typeface="Roboto" panose="02000000000000000000" pitchFamily="2" charset="0"/>
              </a:rPr>
              <a:t>злість</a:t>
            </a:r>
            <a:r>
              <a:rPr lang="ru-RU" sz="2000" dirty="0">
                <a:latin typeface="Roboto" panose="02000000000000000000" pitchFamily="2" charset="0"/>
              </a:rPr>
              <a:t>).</a:t>
            </a:r>
            <a:endParaRPr lang="x-none"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flipH="1">
            <a:off x="0" y="0"/>
            <a:ext cx="12192000" cy="1590675"/>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flipH="1">
            <a:off x="8115300" y="0"/>
            <a:ext cx="4076700" cy="1590675"/>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51" name="Місце для вмісту 2"/>
          <p:cNvSpPr>
            <a:spLocks noGrp="1"/>
          </p:cNvSpPr>
          <p:nvPr>
            <p:ph idx="1"/>
          </p:nvPr>
        </p:nvSpPr>
        <p:spPr>
          <a:xfrm>
            <a:off x="458788" y="1851025"/>
            <a:ext cx="11537950" cy="4702175"/>
          </a:xfrm>
        </p:spPr>
        <p:txBody>
          <a:bodyPr anchor="ctr"/>
          <a:lstStyle/>
          <a:p>
            <a:pPr>
              <a:buFont typeface="Wingdings" pitchFamily="2" charset="2"/>
              <a:buChar char="ü"/>
            </a:pPr>
            <a:r>
              <a:rPr lang="ru-RU" sz="2400" smtClean="0">
                <a:latin typeface="Roboto"/>
              </a:rPr>
              <a:t>спроба долучитися до якоїсь соціальної групи, де вони можуть знайти однодумців</a:t>
            </a:r>
          </a:p>
          <a:p>
            <a:pPr>
              <a:buFont typeface="Wingdings" pitchFamily="2" charset="2"/>
              <a:buChar char="ü"/>
            </a:pPr>
            <a:r>
              <a:rPr lang="ru-RU" sz="2400" smtClean="0">
                <a:latin typeface="Roboto"/>
              </a:rPr>
              <a:t>Через жагу до вільної самоідентифікації</a:t>
            </a:r>
          </a:p>
          <a:p>
            <a:pPr>
              <a:buFont typeface="Wingdings" pitchFamily="2" charset="2"/>
              <a:buChar char="ü"/>
            </a:pPr>
            <a:r>
              <a:rPr lang="ru-RU" sz="2400" smtClean="0">
                <a:latin typeface="Roboto"/>
              </a:rPr>
              <a:t>в цю групу приєднуються погано виховані,не грамотні підлітки.Які привчаються до того,щоб масово робити сутички,і влаштувати толпою драку проти одного (який не так вдягнений).Із другої сторони,я вважаю це навмисно робиться нашим ворогом ,щоб приучити нашу молодь до дестабілізації та,щоб вибити із нас дух воїнів,які не привченні відступати від свого а будь наступати -наступати.</a:t>
            </a:r>
          </a:p>
          <a:p>
            <a:pPr>
              <a:buFont typeface="Wingdings" pitchFamily="2" charset="2"/>
              <a:buChar char="ü"/>
            </a:pPr>
            <a:r>
              <a:rPr lang="ru-RU" sz="2400" smtClean="0">
                <a:latin typeface="Roboto"/>
              </a:rPr>
              <a:t>Бути модними</a:t>
            </a:r>
          </a:p>
          <a:p>
            <a:pPr>
              <a:buFont typeface="Wingdings" pitchFamily="2" charset="2"/>
              <a:buChar char="ü"/>
            </a:pPr>
            <a:r>
              <a:rPr lang="ru-RU" sz="2400" smtClean="0">
                <a:latin typeface="Roboto"/>
              </a:rPr>
              <a:t>Підлітки думають що це круто і також малий простір інформації і усвідомлення прагнення до індивідуальності і самостійності</a:t>
            </a:r>
          </a:p>
          <a:p>
            <a:endParaRPr lang="ru-RU" sz="19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3" name="Rectangle 1032">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6200000" flipH="1">
            <a:off x="2667000" y="-2667000"/>
            <a:ext cx="6858000" cy="1219200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5" name="Rectangle 1034">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7" name="Rectangle 103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6200000" flipH="1">
            <a:off x="3649663" y="-1685925"/>
            <a:ext cx="4894262" cy="12193588"/>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Місце для вмісту 3">
            <a:extLst>
              <a:ext uri="{FF2B5EF4-FFF2-40B4-BE49-F238E27FC236}"/>
            </a:extLst>
          </p:cNvPr>
          <p:cNvSpPr>
            <a:spLocks noGrp="1"/>
          </p:cNvSpPr>
          <p:nvPr>
            <p:ph idx="1"/>
          </p:nvPr>
        </p:nvSpPr>
        <p:spPr>
          <a:xfrm>
            <a:off x="404813" y="566738"/>
            <a:ext cx="10948987" cy="5610225"/>
          </a:xfrm>
        </p:spPr>
        <p:txBody>
          <a:bodyPr>
            <a:normAutofit/>
          </a:bodyPr>
          <a:lstStyle/>
          <a:p>
            <a:pPr algn="just">
              <a:lnSpc>
                <a:spcPct val="140000"/>
              </a:lnSpc>
              <a:spcAft>
                <a:spcPts val="800"/>
              </a:spcAft>
            </a:pPr>
            <a:r>
              <a:rPr lang="ru-RU" sz="4000" b="1" smtClean="0">
                <a:solidFill>
                  <a:schemeClr val="bg2"/>
                </a:solidFill>
                <a:latin typeface="Verdana" pitchFamily="34" charset="0"/>
                <a:cs typeface="Times New Roman" pitchFamily="18" charset="0"/>
              </a:rPr>
              <a:t>Субкультура</a:t>
            </a:r>
            <a:r>
              <a:rPr lang="ru-RU" i="1" smtClean="0">
                <a:solidFill>
                  <a:srgbClr val="000000"/>
                </a:solidFill>
                <a:latin typeface="Verdana" pitchFamily="34" charset="0"/>
                <a:cs typeface="Times New Roman" pitchFamily="18" charset="0"/>
              </a:rPr>
              <a:t> </a:t>
            </a:r>
            <a:r>
              <a:rPr lang="uk-UA" i="1" smtClean="0">
                <a:solidFill>
                  <a:srgbClr val="000000"/>
                </a:solidFill>
                <a:latin typeface="Verdana" pitchFamily="34" charset="0"/>
                <a:cs typeface="Times New Roman" pitchFamily="18" charset="0"/>
              </a:rPr>
              <a:t>- </a:t>
            </a:r>
            <a:r>
              <a:rPr lang="ru-RU" b="1" smtClean="0">
                <a:solidFill>
                  <a:schemeClr val="bg2"/>
                </a:solidFill>
                <a:latin typeface="Verdana" pitchFamily="34" charset="0"/>
                <a:cs typeface="Times New Roman" pitchFamily="18" charset="0"/>
              </a:rPr>
              <a:t>соціальне угрупування, кожен з його представників сам себе до нього зараховує. </a:t>
            </a:r>
            <a:endParaRPr lang="uk-UA" b="1" smtClean="0">
              <a:solidFill>
                <a:schemeClr val="bg2"/>
              </a:solidFill>
              <a:latin typeface="Verdana" pitchFamily="34" charset="0"/>
              <a:cs typeface="Times New Roman" pitchFamily="18" charset="0"/>
            </a:endParaRPr>
          </a:p>
          <a:p>
            <a:pPr algn="just">
              <a:lnSpc>
                <a:spcPct val="140000"/>
              </a:lnSpc>
              <a:spcAft>
                <a:spcPts val="800"/>
              </a:spcAft>
            </a:pPr>
            <a:r>
              <a:rPr lang="ru-RU" b="1" smtClean="0">
                <a:solidFill>
                  <a:schemeClr val="bg2"/>
                </a:solidFill>
                <a:latin typeface="Verdana" pitchFamily="34" charset="0"/>
                <a:cs typeface="Times New Roman" pitchFamily="18" charset="0"/>
              </a:rPr>
              <a:t>Члени такого угрупування можуть формувати групи безпосереднього спілкування (компанії, клуби, тусовки), але їхній зв'язок одне з одним може відбуватися і віртуально, завдяки захопленню одним героєм.</a:t>
            </a:r>
            <a:endParaRPr lang="ru-RU" b="1" smtClean="0">
              <a:solidFill>
                <a:schemeClr val="bg2"/>
              </a:solidFill>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67" name="Заголовок 1"/>
          <p:cNvSpPr>
            <a:spLocks noGrp="1"/>
          </p:cNvSpPr>
          <p:nvPr>
            <p:ph type="title"/>
          </p:nvPr>
        </p:nvSpPr>
        <p:spPr>
          <a:xfrm>
            <a:off x="639763" y="325438"/>
            <a:ext cx="4368800" cy="1957387"/>
          </a:xfrm>
        </p:spPr>
        <p:txBody>
          <a:bodyPr anchor="b"/>
          <a:lstStyle/>
          <a:p>
            <a:r>
              <a:rPr lang="en-US" sz="5400" b="1" smtClean="0"/>
              <a:t>ПВК "Редан"</a:t>
            </a:r>
          </a:p>
        </p:txBody>
      </p:sp>
      <p:sp>
        <p:nvSpPr>
          <p:cNvPr id="45" name="sketchy line">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639763" y="2587625"/>
            <a:ext cx="3475037" cy="17463"/>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69" name="TextBox 5"/>
          <p:cNvSpPr txBox="1">
            <a:spLocks noChangeArrowheads="1"/>
          </p:cNvSpPr>
          <p:nvPr/>
        </p:nvSpPr>
        <p:spPr bwMode="auto">
          <a:xfrm>
            <a:off x="639763" y="2873375"/>
            <a:ext cx="4243387" cy="3319463"/>
          </a:xfrm>
          <a:prstGeom prst="rect">
            <a:avLst/>
          </a:prstGeom>
          <a:noFill/>
          <a:ln w="9525">
            <a:noFill/>
            <a:miter lim="800000"/>
            <a:headEnd/>
            <a:tailEnd/>
          </a:ln>
        </p:spPr>
        <p:txBody>
          <a:bodyPr/>
          <a:lstStyle/>
          <a:p>
            <a:pPr marL="571500" indent="-228600">
              <a:lnSpc>
                <a:spcPct val="90000"/>
              </a:lnSpc>
              <a:spcAft>
                <a:spcPts val="600"/>
              </a:spcAft>
              <a:buFont typeface="Arial" charset="0"/>
              <a:buChar char="•"/>
            </a:pPr>
            <a:r>
              <a:rPr lang="en-US" sz="2400">
                <a:latin typeface="Calibri" pitchFamily="34" charset="0"/>
              </a:rPr>
              <a:t>довге фарбоване волосся, </a:t>
            </a:r>
          </a:p>
          <a:p>
            <a:pPr marL="571500" indent="-228600">
              <a:lnSpc>
                <a:spcPct val="90000"/>
              </a:lnSpc>
              <a:spcAft>
                <a:spcPts val="600"/>
              </a:spcAft>
              <a:buFont typeface="Arial" charset="0"/>
              <a:buChar char="•"/>
            </a:pPr>
            <a:r>
              <a:rPr lang="en-US" sz="2400">
                <a:latin typeface="Calibri" pitchFamily="34" charset="0"/>
              </a:rPr>
              <a:t>вподобання до «аніме»</a:t>
            </a:r>
          </a:p>
          <a:p>
            <a:pPr marL="571500" indent="-228600">
              <a:lnSpc>
                <a:spcPct val="90000"/>
              </a:lnSpc>
              <a:spcAft>
                <a:spcPts val="600"/>
              </a:spcAft>
              <a:buFont typeface="Arial" charset="0"/>
              <a:buChar char="•"/>
            </a:pPr>
            <a:r>
              <a:rPr lang="en-US" sz="2400">
                <a:latin typeface="Calibri" pitchFamily="34" charset="0"/>
              </a:rPr>
              <a:t>перебування у відповідних групах «Телеграм» і «TikTok»</a:t>
            </a:r>
          </a:p>
          <a:p>
            <a:pPr marL="571500" indent="-228600">
              <a:lnSpc>
                <a:spcPct val="90000"/>
              </a:lnSpc>
              <a:spcAft>
                <a:spcPts val="600"/>
              </a:spcAft>
              <a:buFont typeface="Arial" charset="0"/>
              <a:buChar char="•"/>
            </a:pPr>
            <a:r>
              <a:rPr lang="en-US" sz="2400">
                <a:latin typeface="Calibri" pitchFamily="34" charset="0"/>
              </a:rPr>
              <a:t>виступають проти футбольних фанатів, мігрантів і вихідців із Кавказу</a:t>
            </a:r>
          </a:p>
        </p:txBody>
      </p:sp>
      <p:pic>
        <p:nvPicPr>
          <p:cNvPr id="36870" name="Picture 2" descr="Українські підлітки підхопили російський рух “ПВК “Редан””: що це таке і  чим загрожує | Нова українська школа"/>
          <p:cNvPicPr>
            <a:picLocks noGrp="1" noChangeAspect="1" noChangeArrowheads="1"/>
          </p:cNvPicPr>
          <p:nvPr>
            <p:ph idx="1"/>
          </p:nvPr>
        </p:nvPicPr>
        <p:blipFill>
          <a:blip r:embed="rId2"/>
          <a:srcRect l="8182" r="24619" b="2"/>
          <a:stretch>
            <a:fillRect/>
          </a:stretch>
        </p:blipFill>
        <p:spPr>
          <a:xfrm>
            <a:off x="5311775" y="0"/>
            <a:ext cx="6878638" cy="6858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1">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891" name="Freeform: Shape 33"/>
          <p:cNvSpPr>
            <a:spLocks noGrp="1" noRot="1" noChangeAspect="1" noMove="1" noResize="1" noEditPoints="1" noAdjustHandles="1" noChangeArrowheads="1" noChangeShapeType="1" noTextEdit="1"/>
          </p:cNvSpPr>
          <p:nvPr/>
        </p:nvSpPr>
        <p:spPr bwMode="auto">
          <a:xfrm flipH="1">
            <a:off x="10209213" y="0"/>
            <a:ext cx="1982787" cy="6858000"/>
          </a:xfrm>
          <a:custGeom>
            <a:avLst/>
            <a:gdLst/>
            <a:ahLst/>
            <a:cxnLst/>
            <a:rect l="0" t="0"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195"/>
            </a:schemeClr>
          </a:solidFill>
          <a:ln w="32707" cap="flat">
            <a:noFill/>
            <a:prstDash val="solid"/>
            <a:miter lim="800000"/>
            <a:headEnd/>
            <a:tailEnd/>
          </a:ln>
        </p:spPr>
        <p:txBody>
          <a:bodyPr anchor="ctr"/>
          <a:lstStyle/>
          <a:p>
            <a:endParaRPr lang="ru-RU"/>
          </a:p>
        </p:txBody>
      </p:sp>
      <p:graphicFrame>
        <p:nvGraphicFramePr>
          <p:cNvPr id="5" name="Місце для вмісту 2">
            <a:extLst>
              <a:ext uri="{FF2B5EF4-FFF2-40B4-BE49-F238E27FC236}"/>
            </a:extLst>
          </p:cNvPr>
          <p:cNvGraphicFramePr>
            <a:graphicFrameLocks noGrp="1"/>
          </p:cNvGraphicFramePr>
          <p:nvPr>
            <p:ph idx="1"/>
          </p:nvPr>
        </p:nvGraphicFramePr>
        <p:xfrm>
          <a:off x="486137" y="428263"/>
          <a:ext cx="11320039" cy="6041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3175"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Shape 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4167188"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Arc 11">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flipV="1">
            <a:off x="7550150" y="2455863"/>
            <a:ext cx="4083050" cy="40830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 name="Місце для вмісту 2">
            <a:extLst>
              <a:ext uri="{FF2B5EF4-FFF2-40B4-BE49-F238E27FC236}"/>
            </a:extLst>
          </p:cNvPr>
          <p:cNvSpPr>
            <a:spLocks noGrp="1"/>
          </p:cNvSpPr>
          <p:nvPr>
            <p:ph idx="1"/>
          </p:nvPr>
        </p:nvSpPr>
        <p:spPr>
          <a:xfrm>
            <a:off x="4446588" y="592138"/>
            <a:ext cx="6907212" cy="5584825"/>
          </a:xfrm>
        </p:spPr>
        <p:txBody>
          <a:bodyPr anchor="ctr">
            <a:normAutofit/>
          </a:bodyPr>
          <a:lstStyle/>
          <a:p>
            <a:pPr marL="0" indent="0">
              <a:spcAft>
                <a:spcPts val="800"/>
              </a:spcAft>
              <a:buFont typeface="Arial" charset="0"/>
              <a:buNone/>
            </a:pPr>
            <a:r>
              <a:rPr lang="ru-RU" b="1" smtClean="0">
                <a:cs typeface="Times New Roman" pitchFamily="18" charset="0"/>
              </a:rPr>
              <a:t>Основними центрами проведення зборів підлітків визначають людні</a:t>
            </a:r>
            <a:r>
              <a:rPr lang="uk-UA" b="1" smtClean="0">
                <a:cs typeface="Times New Roman" pitchFamily="18" charset="0"/>
              </a:rPr>
              <a:t> </a:t>
            </a:r>
            <a:r>
              <a:rPr lang="ru-RU" b="1" smtClean="0">
                <a:cs typeface="Times New Roman" pitchFamily="18" charset="0"/>
              </a:rPr>
              <a:t>місця: </a:t>
            </a:r>
            <a:endParaRPr lang="uk-UA" b="1" smtClean="0">
              <a:cs typeface="Times New Roman" pitchFamily="18" charset="0"/>
            </a:endParaRPr>
          </a:p>
          <a:p>
            <a:pPr marL="0" indent="0">
              <a:spcAft>
                <a:spcPts val="800"/>
              </a:spcAft>
            </a:pPr>
            <a:r>
              <a:rPr lang="ru-RU" smtClean="0">
                <a:cs typeface="Times New Roman" pitchFamily="18" charset="0"/>
              </a:rPr>
              <a:t>площі, </a:t>
            </a:r>
            <a:endParaRPr lang="uk-UA" smtClean="0">
              <a:cs typeface="Times New Roman" pitchFamily="18" charset="0"/>
            </a:endParaRPr>
          </a:p>
          <a:p>
            <a:pPr marL="0" indent="0">
              <a:spcAft>
                <a:spcPts val="800"/>
              </a:spcAft>
            </a:pPr>
            <a:r>
              <a:rPr lang="ru-RU" smtClean="0">
                <a:cs typeface="Times New Roman" pitchFamily="18" charset="0"/>
              </a:rPr>
              <a:t>торговельні центри,</a:t>
            </a:r>
            <a:endParaRPr lang="uk-UA" smtClean="0">
              <a:cs typeface="Times New Roman" pitchFamily="18" charset="0"/>
            </a:endParaRPr>
          </a:p>
          <a:p>
            <a:pPr marL="0" indent="0">
              <a:spcAft>
                <a:spcPts val="800"/>
              </a:spcAft>
            </a:pPr>
            <a:r>
              <a:rPr lang="ru-RU" smtClean="0">
                <a:cs typeface="Times New Roman" pitchFamily="18" charset="0"/>
              </a:rPr>
              <a:t> центральні частини міст тощо.</a:t>
            </a:r>
          </a:p>
          <a:p>
            <a:pPr marL="0" indent="0">
              <a:spcAft>
                <a:spcPts val="800"/>
              </a:spcAft>
            </a:pPr>
            <a:endParaRPr lang="uk-UA" smtClean="0">
              <a:cs typeface="Times New Roman" pitchFamily="18" charset="0"/>
            </a:endParaRPr>
          </a:p>
          <a:p>
            <a:pPr marL="0" indent="0">
              <a:spcAft>
                <a:spcPts val="800"/>
              </a:spcAft>
            </a:pPr>
            <a:endParaRPr lang="uk-UA" smtClean="0">
              <a:cs typeface="Times New Roman" pitchFamily="18" charset="0"/>
            </a:endParaRPr>
          </a:p>
          <a:p>
            <a:pPr marL="0" indent="0">
              <a:spcAft>
                <a:spcPts val="800"/>
              </a:spcAft>
              <a:buFont typeface="Arial" charset="0"/>
              <a:buNone/>
            </a:pPr>
            <a:r>
              <a:rPr lang="ru-RU" sz="3600" i="1" smtClean="0">
                <a:cs typeface="Times New Roman" pitchFamily="18" charset="0"/>
              </a:rPr>
              <a:t>Учасники скоюють бійки прямо біля вказаних людних місць.</a:t>
            </a:r>
          </a:p>
          <a:p>
            <a:pPr marL="0" indent="0"/>
            <a:endParaRPr lang="ru-RU"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39" name="Заголовок 1"/>
          <p:cNvSpPr>
            <a:spLocks noGrp="1"/>
          </p:cNvSpPr>
          <p:nvPr>
            <p:ph type="title"/>
          </p:nvPr>
        </p:nvSpPr>
        <p:spPr/>
        <p:txBody>
          <a:bodyPr/>
          <a:lstStyle/>
          <a:p>
            <a:r>
              <a:rPr lang="uk-UA" sz="5400" b="1" smtClean="0">
                <a:latin typeface="Calibri" pitchFamily="34" charset="0"/>
                <a:cs typeface="Times New Roman" pitchFamily="18" charset="0"/>
              </a:rPr>
              <a:t>Чому підлітки?</a:t>
            </a:r>
            <a:r>
              <a:rPr lang="uk-UA" sz="5400" smtClean="0">
                <a:latin typeface="Calibri" pitchFamily="34" charset="0"/>
                <a:cs typeface="Times New Roman" pitchFamily="18" charset="0"/>
              </a:rPr>
              <a:t> </a:t>
            </a:r>
            <a:endParaRPr lang="ru-RU" sz="5400" smtClean="0"/>
          </a:p>
        </p:txBody>
      </p:sp>
      <p:sp>
        <p:nvSpPr>
          <p:cNvPr id="32" name="sketch line">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668338" y="1677988"/>
            <a:ext cx="10855325" cy="17462"/>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41" name="Місце для вмісту 2"/>
          <p:cNvSpPr>
            <a:spLocks noGrp="1"/>
          </p:cNvSpPr>
          <p:nvPr>
            <p:ph idx="1"/>
          </p:nvPr>
        </p:nvSpPr>
        <p:spPr>
          <a:xfrm>
            <a:off x="838200" y="1928813"/>
            <a:ext cx="10515600" cy="4252912"/>
          </a:xfrm>
        </p:spPr>
        <p:txBody>
          <a:bodyPr/>
          <a:lstStyle/>
          <a:p>
            <a:pPr algn="just"/>
            <a:r>
              <a:rPr lang="uk-UA" sz="3200" smtClean="0">
                <a:cs typeface="Times New Roman" pitchFamily="18" charset="0"/>
              </a:rPr>
              <a:t>Якщо дії підлітка мають руйнівний характер, спрямований на себе, своє здоров’я, зовнішній світ </a:t>
            </a:r>
            <a:r>
              <a:rPr lang="uk-UA" sz="3200" b="1" smtClean="0">
                <a:cs typeface="Times New Roman" pitchFamily="18" charset="0"/>
              </a:rPr>
              <a:t>– це деструктивна поведінка;</a:t>
            </a:r>
          </a:p>
          <a:p>
            <a:pPr algn="just"/>
            <a:r>
              <a:rPr lang="uk-UA" sz="3200" smtClean="0">
                <a:cs typeface="Times New Roman" pitchFamily="18" charset="0"/>
              </a:rPr>
              <a:t>особливості будови мозку</a:t>
            </a:r>
            <a:r>
              <a:rPr lang="uk-UA" sz="3200" b="1" smtClean="0">
                <a:cs typeface="Times New Roman" pitchFamily="18" charset="0"/>
              </a:rPr>
              <a:t>;</a:t>
            </a:r>
          </a:p>
          <a:p>
            <a:pPr algn="just"/>
            <a:r>
              <a:rPr lang="uk-UA" sz="3200" smtClean="0">
                <a:cs typeface="Times New Roman" pitchFamily="18" charset="0"/>
              </a:rPr>
              <a:t>не може самостійно реалізувати свої бажання</a:t>
            </a:r>
            <a:r>
              <a:rPr lang="uk-UA" sz="3200" b="1" smtClean="0">
                <a:cs typeface="Times New Roman" pitchFamily="18" charset="0"/>
              </a:rPr>
              <a:t>;</a:t>
            </a:r>
          </a:p>
          <a:p>
            <a:pPr algn="just"/>
            <a:r>
              <a:rPr lang="uk-UA" sz="3200" smtClean="0">
                <a:cs typeface="Times New Roman" pitchFamily="18" charset="0"/>
              </a:rPr>
              <a:t>бракує батьківської уваги і підтримки</a:t>
            </a:r>
            <a:r>
              <a:rPr lang="uk-UA" sz="3200" b="1" smtClean="0">
                <a:cs typeface="Times New Roman" pitchFamily="18" charset="0"/>
              </a:rPr>
              <a:t>;</a:t>
            </a:r>
          </a:p>
          <a:p>
            <a:pPr algn="just"/>
            <a:r>
              <a:rPr lang="uk-UA" sz="3200" smtClean="0">
                <a:cs typeface="Times New Roman" pitchFamily="18" charset="0"/>
              </a:rPr>
              <a:t>перебування в мережі Інтернет не контролюється.</a:t>
            </a:r>
            <a:endParaRPr lang="ru-RU" sz="32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5" name="Freeform: Shape 9"/>
          <p:cNvSpPr>
            <a:spLocks noGrp="1" noRot="1" noChangeAspect="1" noMove="1" noResize="1" noEditPoints="1" noAdjustHandles="1" noChangeArrowheads="1" noChangeShapeType="1" noTextEdit="1"/>
          </p:cNvSpPr>
          <p:nvPr/>
        </p:nvSpPr>
        <p:spPr bwMode="auto">
          <a:xfrm flipH="1">
            <a:off x="0" y="0"/>
            <a:ext cx="5511800" cy="6858000"/>
          </a:xfrm>
          <a:custGeom>
            <a:avLst/>
            <a:gdLst/>
            <a:ahLst/>
            <a:cxnLst/>
            <a:rect l="0" t="0"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195"/>
            </a:schemeClr>
          </a:solidFill>
          <a:ln w="32707" cap="flat">
            <a:noFill/>
            <a:prstDash val="solid"/>
            <a:miter lim="800000"/>
            <a:headEnd/>
            <a:tailEnd/>
          </a:ln>
        </p:spPr>
        <p:txBody>
          <a:bodyPr anchor="ctr"/>
          <a:lstStyle/>
          <a:p>
            <a:endParaRPr lang="ru-RU"/>
          </a:p>
        </p:txBody>
      </p:sp>
      <p:sp>
        <p:nvSpPr>
          <p:cNvPr id="18436" name="Заголовок 1"/>
          <p:cNvSpPr>
            <a:spLocks noGrp="1"/>
          </p:cNvSpPr>
          <p:nvPr>
            <p:ph type="title"/>
          </p:nvPr>
        </p:nvSpPr>
        <p:spPr>
          <a:xfrm>
            <a:off x="838200" y="712788"/>
            <a:ext cx="4038600" cy="5432425"/>
          </a:xfrm>
        </p:spPr>
        <p:txBody>
          <a:bodyPr/>
          <a:lstStyle/>
          <a:p>
            <a:r>
              <a:rPr lang="ru-RU" sz="3100" b="1" smtClean="0">
                <a:latin typeface="Verdana" pitchFamily="34" charset="0"/>
                <a:cs typeface="Times New Roman" pitchFamily="18" charset="0"/>
              </a:rPr>
              <a:t>Характеристики молодіжних субкультур: </a:t>
            </a:r>
            <a:endParaRPr lang="ru-RU" sz="3100" b="1" smtClean="0"/>
          </a:p>
        </p:txBody>
      </p:sp>
      <p:sp>
        <p:nvSpPr>
          <p:cNvPr id="18437" name="Місце для вмісту 2"/>
          <p:cNvSpPr>
            <a:spLocks noGrp="1"/>
          </p:cNvSpPr>
          <p:nvPr>
            <p:ph idx="1"/>
          </p:nvPr>
        </p:nvSpPr>
        <p:spPr>
          <a:xfrm>
            <a:off x="6096000" y="712788"/>
            <a:ext cx="5257800" cy="5432425"/>
          </a:xfrm>
        </p:spPr>
        <p:txBody>
          <a:bodyPr anchor="ctr"/>
          <a:lstStyle/>
          <a:p>
            <a:pPr>
              <a:buFont typeface="Wingdings" pitchFamily="2" charset="2"/>
              <a:buChar char="ü"/>
            </a:pPr>
            <a:r>
              <a:rPr lang="ru-RU" sz="2000" smtClean="0">
                <a:latin typeface="Verdana" pitchFamily="34" charset="0"/>
                <a:cs typeface="Times New Roman" pitchFamily="18" charset="0"/>
              </a:rPr>
              <a:t>Специфічній стиль життя і поведінки;  </a:t>
            </a:r>
            <a:endParaRPr lang="uk-UA" sz="2000" smtClean="0">
              <a:latin typeface="Verdana" pitchFamily="34" charset="0"/>
              <a:cs typeface="Times New Roman" pitchFamily="18" charset="0"/>
            </a:endParaRPr>
          </a:p>
          <a:p>
            <a:pPr>
              <a:buFont typeface="Wingdings" pitchFamily="2" charset="2"/>
              <a:buChar char="ü"/>
            </a:pPr>
            <a:endParaRPr lang="uk-UA" sz="2000" smtClean="0">
              <a:latin typeface="Verdana" pitchFamily="34" charset="0"/>
              <a:cs typeface="Times New Roman" pitchFamily="18" charset="0"/>
            </a:endParaRPr>
          </a:p>
          <a:p>
            <a:pPr>
              <a:buFont typeface="Wingdings" pitchFamily="2" charset="2"/>
              <a:buChar char="ü"/>
            </a:pPr>
            <a:r>
              <a:rPr lang="ru-RU" sz="2000" smtClean="0">
                <a:latin typeface="Verdana" pitchFamily="34" charset="0"/>
                <a:cs typeface="Times New Roman" pitchFamily="18" charset="0"/>
              </a:rPr>
              <a:t>Наявність власних норм, цінностей, картини світу, які відповідають вимогам певних соціальних категорій молоді; </a:t>
            </a:r>
            <a:endParaRPr lang="uk-UA" sz="2000" smtClean="0">
              <a:latin typeface="Verdana" pitchFamily="34" charset="0"/>
              <a:cs typeface="Times New Roman" pitchFamily="18" charset="0"/>
            </a:endParaRPr>
          </a:p>
          <a:p>
            <a:pPr>
              <a:buFont typeface="Wingdings" pitchFamily="2" charset="2"/>
              <a:buChar char="ü"/>
            </a:pPr>
            <a:endParaRPr lang="uk-UA" sz="2000" smtClean="0">
              <a:latin typeface="Verdana" pitchFamily="34" charset="0"/>
              <a:cs typeface="Times New Roman" pitchFamily="18" charset="0"/>
            </a:endParaRPr>
          </a:p>
          <a:p>
            <a:pPr>
              <a:buFont typeface="Wingdings" pitchFamily="2" charset="2"/>
              <a:buChar char="ü"/>
            </a:pPr>
            <a:r>
              <a:rPr lang="ru-RU" sz="2000" smtClean="0">
                <a:latin typeface="Verdana" pitchFamily="34" charset="0"/>
                <a:cs typeface="Times New Roman" pitchFamily="18" charset="0"/>
              </a:rPr>
              <a:t> протиставлення собі решті суспільства; </a:t>
            </a:r>
            <a:endParaRPr lang="uk-UA" sz="2000" smtClean="0">
              <a:latin typeface="Verdana" pitchFamily="34" charset="0"/>
              <a:cs typeface="Times New Roman" pitchFamily="18" charset="0"/>
            </a:endParaRPr>
          </a:p>
          <a:p>
            <a:pPr>
              <a:buFont typeface="Wingdings" pitchFamily="2" charset="2"/>
              <a:buChar char="ü"/>
            </a:pPr>
            <a:endParaRPr lang="uk-UA" sz="2000" smtClean="0">
              <a:latin typeface="Verdana" pitchFamily="34" charset="0"/>
              <a:cs typeface="Times New Roman" pitchFamily="18" charset="0"/>
            </a:endParaRPr>
          </a:p>
          <a:p>
            <a:pPr>
              <a:buFont typeface="Wingdings" pitchFamily="2" charset="2"/>
              <a:buChar char="ü"/>
            </a:pPr>
            <a:r>
              <a:rPr lang="ru-RU" sz="2000" smtClean="0">
                <a:latin typeface="Verdana" pitchFamily="34" charset="0"/>
                <a:cs typeface="Times New Roman" pitchFamily="18" charset="0"/>
              </a:rPr>
              <a:t> Зовнішня атрибутика, яка має символічне значення; </a:t>
            </a:r>
            <a:endParaRPr lang="uk-UA" sz="2000" smtClean="0">
              <a:latin typeface="Verdana" pitchFamily="34" charset="0"/>
              <a:cs typeface="Times New Roman" pitchFamily="18" charset="0"/>
            </a:endParaRPr>
          </a:p>
          <a:p>
            <a:pPr>
              <a:buFont typeface="Wingdings" pitchFamily="2" charset="2"/>
              <a:buChar char="ü"/>
            </a:pPr>
            <a:endParaRPr lang="uk-UA" sz="2000" smtClean="0">
              <a:latin typeface="Verdana" pitchFamily="34" charset="0"/>
              <a:cs typeface="Times New Roman" pitchFamily="18" charset="0"/>
            </a:endParaRPr>
          </a:p>
          <a:p>
            <a:pPr>
              <a:buFont typeface="Wingdings" pitchFamily="2" charset="2"/>
              <a:buChar char="ü"/>
            </a:pPr>
            <a:r>
              <a:rPr lang="ru-RU" sz="2000" smtClean="0">
                <a:latin typeface="Verdana" pitchFamily="34" charset="0"/>
                <a:cs typeface="Times New Roman" pitchFamily="18" charset="0"/>
              </a:rPr>
              <a:t> Ініціативний центр. </a:t>
            </a:r>
            <a:endParaRPr lang="ru-RU" sz="2000" smtClean="0">
              <a:cs typeface="Times New Roman" pitchFamily="18" charset="0"/>
            </a:endParaRPr>
          </a:p>
          <a:p>
            <a:endParaRPr lang="ru-RU" sz="20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3175"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Rounded Corners 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739775" y="1011238"/>
            <a:ext cx="4370388" cy="4370387"/>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0" name="Заголовок 1"/>
          <p:cNvSpPr>
            <a:spLocks noGrp="1"/>
          </p:cNvSpPr>
          <p:nvPr>
            <p:ph type="title"/>
          </p:nvPr>
        </p:nvSpPr>
        <p:spPr>
          <a:xfrm>
            <a:off x="957263" y="1112838"/>
            <a:ext cx="3937000" cy="4165600"/>
          </a:xfrm>
        </p:spPr>
        <p:txBody>
          <a:bodyPr/>
          <a:lstStyle/>
          <a:p>
            <a:r>
              <a:rPr lang="uk-UA" b="1" smtClean="0">
                <a:solidFill>
                  <a:srgbClr val="FFFFFF"/>
                </a:solidFill>
                <a:latin typeface="Calibri" pitchFamily="34" charset="0"/>
                <a:cs typeface="Times New Roman" pitchFamily="18" charset="0"/>
              </a:rPr>
              <a:t>Класифікація неформалів</a:t>
            </a:r>
            <a:endParaRPr lang="ru-RU" smtClean="0">
              <a:solidFill>
                <a:srgbClr val="FFFFFF"/>
              </a:solidFill>
            </a:endParaRPr>
          </a:p>
        </p:txBody>
      </p:sp>
      <p:sp>
        <p:nvSpPr>
          <p:cNvPr id="12" name="Freeform: Shape 11">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flipH="1">
            <a:off x="530225" y="0"/>
            <a:ext cx="1155700" cy="590550"/>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Shape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flipH="1">
            <a:off x="3960813" y="0"/>
            <a:ext cx="1738312" cy="958850"/>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16" name="Freeform: Shape 15">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flipH="1">
            <a:off x="0" y="2936875"/>
            <a:ext cx="160338" cy="552450"/>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4" name="Місце для вмісту 2"/>
          <p:cNvSpPr>
            <a:spLocks noGrp="1"/>
          </p:cNvSpPr>
          <p:nvPr>
            <p:ph idx="1"/>
          </p:nvPr>
        </p:nvSpPr>
        <p:spPr>
          <a:xfrm>
            <a:off x="5608638" y="820738"/>
            <a:ext cx="6464300" cy="5846762"/>
          </a:xfrm>
        </p:spPr>
        <p:txBody>
          <a:bodyPr/>
          <a:lstStyle/>
          <a:p>
            <a:r>
              <a:rPr lang="uk-UA" sz="2000" b="1" smtClean="0">
                <a:cs typeface="Times New Roman" pitchFamily="18" charset="0"/>
              </a:rPr>
              <a:t>Пов'язані з музикою</a:t>
            </a:r>
            <a:r>
              <a:rPr lang="uk-UA" sz="2000" smtClean="0">
                <a:cs typeface="Times New Roman" pitchFamily="18" charset="0"/>
              </a:rPr>
              <a:t>: рокери, металісти, панки, готи, репери, транс-культура;</a:t>
            </a:r>
          </a:p>
          <a:p>
            <a:r>
              <a:rPr lang="uk-UA" sz="2000" b="1" smtClean="0">
                <a:cs typeface="Times New Roman" pitchFamily="18" charset="0"/>
              </a:rPr>
              <a:t>відрізняються певним світоглядом і способом життя</a:t>
            </a:r>
            <a:r>
              <a:rPr lang="uk-UA" sz="2000" smtClean="0">
                <a:cs typeface="Times New Roman" pitchFamily="18" charset="0"/>
              </a:rPr>
              <a:t>: готи, хіппі, індіаністи, панки, растамани, емо.</a:t>
            </a:r>
            <a:endParaRPr lang="ru-RU" sz="2000" smtClean="0">
              <a:cs typeface="Times New Roman" pitchFamily="18" charset="0"/>
            </a:endParaRPr>
          </a:p>
          <a:p>
            <a:r>
              <a:rPr lang="uk-UA" sz="2000" b="1" smtClean="0">
                <a:cs typeface="Times New Roman" pitchFamily="18" charset="0"/>
              </a:rPr>
              <a:t>Пов'язані із спортом</a:t>
            </a:r>
            <a:r>
              <a:rPr lang="uk-UA" sz="2000" smtClean="0">
                <a:cs typeface="Times New Roman" pitchFamily="18" charset="0"/>
              </a:rPr>
              <a:t>: спортивні фанати, ролери, скейтери, байкери, дрег рейсери, паркур</a:t>
            </a:r>
          </a:p>
          <a:p>
            <a:r>
              <a:rPr lang="uk-UA" sz="2000" b="1" smtClean="0">
                <a:cs typeface="Times New Roman" pitchFamily="18" charset="0"/>
              </a:rPr>
              <a:t>Пов'язані з іграми, відходом в іншу реальність</a:t>
            </a:r>
            <a:r>
              <a:rPr lang="uk-UA" sz="2000" smtClean="0">
                <a:cs typeface="Times New Roman" pitchFamily="18" charset="0"/>
              </a:rPr>
              <a:t>: рольовики, толкієністи, геймери;</a:t>
            </a:r>
          </a:p>
          <a:p>
            <a:r>
              <a:rPr lang="uk-UA" sz="2000" b="1" smtClean="0">
                <a:cs typeface="Times New Roman" pitchFamily="18" charset="0"/>
              </a:rPr>
              <a:t>Пов'язані з комп'ютерними технологіями</a:t>
            </a:r>
            <a:r>
              <a:rPr lang="uk-UA" sz="2000" smtClean="0">
                <a:cs typeface="Times New Roman" pitchFamily="18" charset="0"/>
              </a:rPr>
              <a:t>: хакери, юзера,  геймери;</a:t>
            </a:r>
          </a:p>
          <a:p>
            <a:r>
              <a:rPr lang="uk-UA" sz="2000" b="1" smtClean="0">
                <a:cs typeface="Times New Roman" pitchFamily="18" charset="0"/>
              </a:rPr>
              <a:t>асоціальний налаштовані групи</a:t>
            </a:r>
            <a:r>
              <a:rPr lang="uk-UA" sz="2000" smtClean="0">
                <a:cs typeface="Times New Roman" pitchFamily="18" charset="0"/>
              </a:rPr>
              <a:t>: панки, скінхеди, гопники, нацисти, періодично: футбольні фанати і металісти;</a:t>
            </a:r>
          </a:p>
          <a:p>
            <a:r>
              <a:rPr lang="uk-UA" sz="2000" b="1" smtClean="0">
                <a:cs typeface="Times New Roman" pitchFamily="18" charset="0"/>
              </a:rPr>
              <a:t>Релігійні об'єднання</a:t>
            </a:r>
            <a:r>
              <a:rPr lang="uk-UA" sz="2000" smtClean="0">
                <a:cs typeface="Times New Roman" pitchFamily="18" charset="0"/>
              </a:rPr>
              <a:t>: сатаністи, секти, кришнаїти;</a:t>
            </a:r>
          </a:p>
          <a:p>
            <a:r>
              <a:rPr lang="uk-UA" sz="2000" b="1" smtClean="0">
                <a:cs typeface="Times New Roman" pitchFamily="18" charset="0"/>
              </a:rPr>
              <a:t>Субкультура мас або контркультура</a:t>
            </a:r>
            <a:r>
              <a:rPr lang="uk-UA" sz="2000" smtClean="0">
                <a:cs typeface="Times New Roman" pitchFamily="18" charset="0"/>
              </a:rPr>
              <a:t>: гопники</a:t>
            </a:r>
            <a:endParaRPr lang="ru-RU" sz="2000" smtClean="0"/>
          </a:p>
        </p:txBody>
      </p:sp>
      <p:sp>
        <p:nvSpPr>
          <p:cNvPr id="18" name="Freeform: Shape 1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flipH="1">
            <a:off x="0" y="5835650"/>
            <a:ext cx="1547813" cy="1022350"/>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20" name="Freeform: Shape 1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flipH="1">
            <a:off x="3417888" y="5718175"/>
            <a:ext cx="1771650" cy="113982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anchor="ctr"/>
          <a:lstStyle/>
          <a:p>
            <a:pPr fontAlgn="auto">
              <a:spcBef>
                <a:spcPts val="0"/>
              </a:spcBef>
              <a:spcAft>
                <a:spcPts val="0"/>
              </a:spcAft>
              <a:defRPr/>
            </a:pPr>
            <a:endParaRPr lang="en-US">
              <a:latin typeface="+mn-lt"/>
              <a:cs typeface="+mn-cs"/>
            </a:endParaRPr>
          </a:p>
        </p:txBody>
      </p:sp>
      <p:sp>
        <p:nvSpPr>
          <p:cNvPr id="22" name="Freeform: Shape 21">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flipH="1">
            <a:off x="4132263" y="6259513"/>
            <a:ext cx="1566862" cy="598487"/>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3175"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Shape 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0209213" y="0"/>
            <a:ext cx="1135062" cy="47783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4" name="Заголовок 1"/>
          <p:cNvSpPr>
            <a:spLocks noGrp="1"/>
          </p:cNvSpPr>
          <p:nvPr>
            <p:ph type="title"/>
          </p:nvPr>
        </p:nvSpPr>
        <p:spPr/>
        <p:txBody>
          <a:bodyPr/>
          <a:lstStyle/>
          <a:p>
            <a:r>
              <a:rPr lang="ru-RU" b="1" smtClean="0">
                <a:latin typeface="docs-Roboto"/>
              </a:rPr>
              <a:t>Анкетування  «Субкультура в молодіжному середовищі»</a:t>
            </a:r>
            <a:endParaRPr lang="ru-RU" smtClean="0"/>
          </a:p>
        </p:txBody>
      </p:sp>
      <p:sp>
        <p:nvSpPr>
          <p:cNvPr id="16" name="Arc 11">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5400000" flipV="1">
            <a:off x="555625" y="2182813"/>
            <a:ext cx="4083050" cy="40830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0486" name="Місце для вмісту 2"/>
          <p:cNvSpPr>
            <a:spLocks noGrp="1"/>
          </p:cNvSpPr>
          <p:nvPr>
            <p:ph idx="1"/>
          </p:nvPr>
        </p:nvSpPr>
        <p:spPr/>
        <p:txBody>
          <a:bodyPr/>
          <a:lstStyle/>
          <a:p>
            <a:r>
              <a:rPr lang="uk-UA" b="1" smtClean="0">
                <a:cs typeface="Times New Roman" pitchFamily="18" charset="0"/>
              </a:rPr>
              <a:t>Метою даного дослідження:</a:t>
            </a:r>
          </a:p>
          <a:p>
            <a:r>
              <a:rPr lang="uk-UA" b="1" smtClean="0">
                <a:cs typeface="Times New Roman" pitchFamily="18" charset="0"/>
              </a:rPr>
              <a:t> </a:t>
            </a:r>
            <a:r>
              <a:rPr lang="uk-UA" smtClean="0">
                <a:cs typeface="Times New Roman" pitchFamily="18" charset="0"/>
              </a:rPr>
              <a:t>з’ясувати ставлення студентів до субкультур;</a:t>
            </a:r>
          </a:p>
          <a:p>
            <a:r>
              <a:rPr lang="uk-UA" smtClean="0">
                <a:cs typeface="Times New Roman" pitchFamily="18" charset="0"/>
              </a:rPr>
              <a:t> дослідити загальну обізнаність про різні субкультури;</a:t>
            </a:r>
          </a:p>
          <a:p>
            <a:r>
              <a:rPr lang="uk-UA" smtClean="0">
                <a:cs typeface="Times New Roman" pitchFamily="18" charset="0"/>
              </a:rPr>
              <a:t> з’ясувати, які молодіжні субкультури відомі респондентам;</a:t>
            </a:r>
          </a:p>
          <a:p>
            <a:r>
              <a:rPr lang="uk-UA" smtClean="0">
                <a:cs typeface="Times New Roman" pitchFamily="18" charset="0"/>
              </a:rPr>
              <a:t> з’ясувати, з яких основні джерел інформації студенти дізнаються про життя різних субкультур; дослідити ступінь ідентифікації респондентів з якою-небудь із молодіжних субкультур; </a:t>
            </a:r>
          </a:p>
          <a:p>
            <a:r>
              <a:rPr lang="uk-UA" smtClean="0">
                <a:cs typeface="Times New Roman" pitchFamily="18" charset="0"/>
              </a:rPr>
              <a:t>дослідити установки по відношенню до радікальних субкультур (зокрема ПВК «Редан»).</a:t>
            </a:r>
            <a:endParaRPr lang="ru-RU" smtClean="0">
              <a:cs typeface="Times New Roman" pitchFamily="18" charset="0"/>
            </a:endParaRPr>
          </a:p>
          <a:p>
            <a:endParaRPr lang="ru-RU"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3" name="Rectangle 206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4" name="Таблиця 4">
            <a:extLst>
              <a:ext uri="{FF2B5EF4-FFF2-40B4-BE49-F238E27FC236}"/>
            </a:extLst>
          </p:cNvPr>
          <p:cNvGraphicFramePr>
            <a:graphicFrameLocks noGrp="1"/>
          </p:cNvGraphicFramePr>
          <p:nvPr>
            <p:ph idx="1"/>
          </p:nvPr>
        </p:nvGraphicFramePr>
        <p:xfrm>
          <a:off x="647700" y="4560888"/>
          <a:ext cx="7246938" cy="1760537"/>
        </p:xfrm>
        <a:graphic>
          <a:graphicData uri="http://schemas.openxmlformats.org/drawingml/2006/table">
            <a:tbl>
              <a:tblPr firstRow="1" bandRow="1">
                <a:tableStyleId>{5C22544A-7EE6-4342-B048-85BDC9FD1C3A}</a:tableStyleId>
              </a:tblPr>
              <a:tblGrid>
                <a:gridCol w="5335929">
                  <a:extLst>
                    <a:ext uri="{9D8B030D-6E8A-4147-A177-3AD203B41FA5}"/>
                  </a:extLst>
                </a:gridCol>
                <a:gridCol w="1909823">
                  <a:extLst>
                    <a:ext uri="{9D8B030D-6E8A-4147-A177-3AD203B41FA5}"/>
                  </a:extLst>
                </a:gridCol>
              </a:tblGrid>
              <a:tr h="949124">
                <a:tc>
                  <a:txBody>
                    <a:bodyPr/>
                    <a:lstStyle/>
                    <a:p>
                      <a:r>
                        <a:rPr lang="uk-UA" sz="2800" dirty="0"/>
                        <a:t>Контингент студентів І—ІІ курсів на 01.03.2023</a:t>
                      </a:r>
                      <a:endParaRPr lang="x-none" sz="2800" dirty="0"/>
                    </a:p>
                  </a:txBody>
                  <a:tcPr/>
                </a:tc>
                <a:tc>
                  <a:txBody>
                    <a:bodyPr/>
                    <a:lstStyle/>
                    <a:p>
                      <a:r>
                        <a:rPr lang="uk-UA" sz="2800" dirty="0"/>
                        <a:t>614 осіб</a:t>
                      </a:r>
                      <a:endParaRPr lang="x-none" sz="2800" dirty="0"/>
                    </a:p>
                  </a:txBody>
                  <a:tcPr/>
                </a:tc>
                <a:extLst>
                  <a:ext uri="{0D108BD9-81ED-4DB2-BD59-A6C34878D82A}"/>
                </a:extLst>
              </a:tr>
              <a:tr h="811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800" dirty="0">
                          <a:solidFill>
                            <a:srgbClr val="002060"/>
                          </a:solidFill>
                        </a:rPr>
                        <a:t>З них взяли участь в опитуванні</a:t>
                      </a:r>
                      <a:endParaRPr lang="x-none" sz="2800"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800" dirty="0">
                          <a:solidFill>
                            <a:srgbClr val="002060"/>
                          </a:solidFill>
                        </a:rPr>
                        <a:t>375 осіб</a:t>
                      </a:r>
                      <a:endParaRPr lang="x-none" sz="2800" dirty="0">
                        <a:solidFill>
                          <a:srgbClr val="002060"/>
                        </a:solidFill>
                      </a:endParaRPr>
                    </a:p>
                    <a:p>
                      <a:endParaRPr lang="x-none" dirty="0"/>
                    </a:p>
                  </a:txBody>
                  <a:tcPr/>
                </a:tc>
                <a:extLst>
                  <a:ext uri="{0D108BD9-81ED-4DB2-BD59-A6C34878D82A}"/>
                </a:extLst>
              </a:tr>
            </a:tbl>
          </a:graphicData>
        </a:graphic>
      </p:graphicFrame>
      <p:sp>
        <p:nvSpPr>
          <p:cNvPr id="2084" name="Rectangle 206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0800000" flipH="1">
            <a:off x="0" y="6400800"/>
            <a:ext cx="12192000" cy="45720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5" name="Rectangle 2071">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flipH="1">
            <a:off x="4038600" y="6400800"/>
            <a:ext cx="8153400" cy="457200"/>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520" name="Picture 4" descr="Диаграмма ответов в Формах. Вопрос: Стать . Количество ответов: 375 ответов."/>
          <p:cNvPicPr>
            <a:picLocks noChangeAspect="1" noChangeArrowheads="1"/>
          </p:cNvPicPr>
          <p:nvPr/>
        </p:nvPicPr>
        <p:blipFill>
          <a:blip r:embed="rId2"/>
          <a:srcRect/>
          <a:stretch>
            <a:fillRect/>
          </a:stretch>
        </p:blipFill>
        <p:spPr bwMode="auto">
          <a:xfrm>
            <a:off x="2557463" y="866775"/>
            <a:ext cx="8986837" cy="36131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3" name="Rectangle 3082">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6200000" flipH="1">
            <a:off x="2667000" y="-2667000"/>
            <a:ext cx="6858000" cy="1219200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5" name="Rectangle 3084">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7" name="Rectangle 308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6200000" flipH="1">
            <a:off x="3649663" y="-1685925"/>
            <a:ext cx="4894262" cy="12193588"/>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6" name="Picture 4" descr="Диаграмма ответов в Формах. Вопрос: Чи знаєте Ви щось про молодіжні субкультури? . Количество ответов: 375 ответов."/>
          <p:cNvPicPr>
            <a:picLocks noGrp="1" noChangeAspect="1" noChangeArrowheads="1"/>
          </p:cNvPicPr>
          <p:nvPr>
            <p:ph idx="1"/>
          </p:nvPr>
        </p:nvPicPr>
        <p:blipFill>
          <a:blip r:embed="rId2"/>
          <a:srcRect/>
          <a:stretch>
            <a:fillRect/>
          </a:stretch>
        </p:blipFill>
        <p:spPr>
          <a:xfrm>
            <a:off x="457200" y="1060450"/>
            <a:ext cx="11277600" cy="47371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7" name="Rectangle 410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6200000" flipH="1">
            <a:off x="2667000" y="-2667000"/>
            <a:ext cx="6858000" cy="1219200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9" name="Rectangle 410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11" name="Rectangle 4110">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6200000" flipH="1">
            <a:off x="3649663" y="-1685925"/>
            <a:ext cx="4894262" cy="12193588"/>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3560" name="Picture 4" descr="Диаграмма ответов в Формах. Вопрос: Звідки Ви отримуєте інформацію про життя різних субкультур?. Количество ответов: 375 ответов."/>
          <p:cNvPicPr>
            <a:picLocks noGrp="1" noChangeAspect="1" noChangeArrowheads="1"/>
          </p:cNvPicPr>
          <p:nvPr>
            <p:ph idx="1"/>
          </p:nvPr>
        </p:nvPicPr>
        <p:blipFill>
          <a:blip r:embed="rId2"/>
          <a:srcRect/>
          <a:stretch>
            <a:fillRect/>
          </a:stretch>
        </p:blipFill>
        <p:spPr>
          <a:xfrm>
            <a:off x="457200" y="750888"/>
            <a:ext cx="11277600" cy="535622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8" name="Rectangle 513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40" name="Rectangle 513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6200000" flipH="1">
            <a:off x="2667000" y="-2667000"/>
            <a:ext cx="6858000" cy="1219200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42" name="Rectangle 5141">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44" name="Rectangle 514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rot="16200000" flipH="1">
            <a:off x="3649663" y="-1685925"/>
            <a:ext cx="4894262" cy="12193588"/>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84" name="Picture 4" descr="Диаграмма ответов в Формах. Вопрос: Чи вважаєте Ви молодіжну субкультуру позитивним явищем?. Количество ответов: 375 ответов."/>
          <p:cNvPicPr>
            <a:picLocks noGrp="1" noChangeAspect="1" noChangeArrowheads="1"/>
          </p:cNvPicPr>
          <p:nvPr>
            <p:ph idx="1"/>
          </p:nvPr>
        </p:nvPicPr>
        <p:blipFill>
          <a:blip r:embed="rId2"/>
          <a:srcRect/>
          <a:stretch>
            <a:fillRect/>
          </a:stretch>
        </p:blipFill>
        <p:spPr>
          <a:xfrm>
            <a:off x="457200" y="1060450"/>
            <a:ext cx="11277600" cy="4737100"/>
          </a:xfrm>
        </p:spPr>
      </p:pic>
    </p:spTree>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1324</TotalTime>
  <Words>809</Words>
  <Application>Microsoft Office PowerPoint</Application>
  <PresentationFormat>Произвольный</PresentationFormat>
  <Paragraphs>79</Paragraphs>
  <Slides>23</Slides>
  <Notes>3</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1</vt:i4>
      </vt:variant>
      <vt:variant>
        <vt:lpstr>Заголовки слайдов</vt:lpstr>
      </vt:variant>
      <vt:variant>
        <vt:i4>23</vt:i4>
      </vt:variant>
    </vt:vector>
  </HeadingPairs>
  <TitlesOfParts>
    <vt:vector size="32" baseType="lpstr">
      <vt:lpstr>Calibri</vt:lpstr>
      <vt:lpstr>Arial</vt:lpstr>
      <vt:lpstr>Calibri Light</vt:lpstr>
      <vt:lpstr>Verdana</vt:lpstr>
      <vt:lpstr>Times New Roman</vt:lpstr>
      <vt:lpstr>Wingdings</vt:lpstr>
      <vt:lpstr>docs-Roboto</vt:lpstr>
      <vt:lpstr>Roboto</vt:lpstr>
      <vt:lpstr>Тема Office</vt:lpstr>
      <vt:lpstr>Вплив молодіжних субкультур та інтернет-розваг на свідомість підлітка.</vt:lpstr>
      <vt:lpstr>Слайд 2</vt:lpstr>
      <vt:lpstr>Характеристики молодіжних субкультур: </vt:lpstr>
      <vt:lpstr>Класифікація неформалів</vt:lpstr>
      <vt:lpstr>Анкетування  «Субкультура в молодіжному середовищі»</vt:lpstr>
      <vt:lpstr>Слайд 6</vt:lpstr>
      <vt:lpstr>Слайд 7</vt:lpstr>
      <vt:lpstr>Слайд 8</vt:lpstr>
      <vt:lpstr>Слайд 9</vt:lpstr>
      <vt:lpstr>Слайд 10</vt:lpstr>
      <vt:lpstr>Слайд 11</vt:lpstr>
      <vt:lpstr>Якої субкультури ви є представником? (відповідь за бажанням)</vt:lpstr>
      <vt:lpstr>Слайд 13</vt:lpstr>
      <vt:lpstr>Слайд 14</vt:lpstr>
      <vt:lpstr>Слайд 15</vt:lpstr>
      <vt:lpstr>Слайд 16</vt:lpstr>
      <vt:lpstr>Чому на твою думку підлітки долучаються до ПВК "Редан"? (відповідь за бажанням)</vt:lpstr>
      <vt:lpstr>Слайд 18</vt:lpstr>
      <vt:lpstr>Слайд 19</vt:lpstr>
      <vt:lpstr>ПВК "Редан"</vt:lpstr>
      <vt:lpstr>Слайд 21</vt:lpstr>
      <vt:lpstr>Слайд 22</vt:lpstr>
      <vt:lpstr>Чому підлітки?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Вплив молодіжних субкультур та інтернет-розваг на свідомість підлітка.</dc:title>
  <dc:creator>Olena Naumkina</dc:creator>
  <cp:lastModifiedBy>KucenkoAI</cp:lastModifiedBy>
  <cp:revision>17</cp:revision>
  <dcterms:created xsi:type="dcterms:W3CDTF">2023-03-14T14:07:10Z</dcterms:created>
  <dcterms:modified xsi:type="dcterms:W3CDTF">2023-03-15T12:22:43Z</dcterms:modified>
</cp:coreProperties>
</file>