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6FA2-E34C-4B26-A3D0-C17A08263C1C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826D-536F-49E2-AD72-F237FB300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3024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Прикладка.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Розд</a:t>
            </a:r>
            <a:r>
              <a:rPr lang="uk-UA" b="1" dirty="0" err="1" smtClean="0"/>
              <a:t>ілові</a:t>
            </a:r>
            <a:r>
              <a:rPr lang="uk-UA" b="1" dirty="0" smtClean="0"/>
              <a:t> знаки </a:t>
            </a:r>
            <a:br>
              <a:rPr lang="uk-UA" b="1" dirty="0" smtClean="0"/>
            </a:br>
            <a:r>
              <a:rPr lang="uk-UA" b="1" dirty="0" smtClean="0"/>
              <a:t>при прикладці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87624" y="620688"/>
            <a:ext cx="7056784" cy="52118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905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Прикладка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різновид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означення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яке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предметові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нову назву і виражається іменником. Тож відокремлюється вона в тих же випадках, що й означення.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Прикладка виражається іменником і, як правило, стоїть у тому ж відмінку, що й означуване слово: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у місті Києві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під містом Києвом; на річці Дніпрі, понад річкою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Дніпром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узгоджуються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означуваним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словом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прикладки,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беруться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в лапки: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журнал 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Київ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», у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журналі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Київ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»;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видавництво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Дніпро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»,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видавництві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Дніпро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87624" y="404664"/>
            <a:ext cx="6804248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52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Прикладки відокремлюються комами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52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відносяться до особового займенника: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Ось вони,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 три берези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(Р. Іванченко).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Щасливця, я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маю трохи неба і дві сосни в туманному вікні (Л.Костенко).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52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поширена прикладка стоїть після означуваного слова: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Солов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ї,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 невтомні співці весни і кохання,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заливисто перетьохкуються </a:t>
            </a:r>
            <a:r>
              <a:rPr kumimoji="0" lang="uk-U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увербах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(О. Гончар). Він був родом з Черкащини,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давньої козацької сторони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(І.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Нечуй-Левицький).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952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Якщо стоять перед означуваним іменником власною назвою і мають обставинний відтінок причини: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Видатний воїн, політик і дипломат,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князь Володимир зміцнив державний лад, внутрішнє і зовнішнє становище Київської Русі (3 підручника).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4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прикладки, уведені словами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тобто, або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значенні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тобто),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 значенні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тобто),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ім'я, на прізвище, родом, так званий, особливо, як-от, наприклад, а саме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под.: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Синоніми,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тобто слова, близькі за значенням,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використовуються не тільки в художніх творах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підручника).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4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Прикладки, що починаються словом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відокремлюються тільки тоді, коли мають обставинний відтінок (причини):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митець слова,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Василь Симоненко завжди допитливий, неспокійний у творчих шуканнях.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38499"/>
            <a:ext cx="7704856" cy="618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4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Прикладки відокремлюються тире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4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Поширені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прикладки,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стоять у кінці речення й перед ними можна, не змінюючи змісту, вставити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саме:</a:t>
            </a:r>
            <a:b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нами падало і падало листя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золоті сльози осіннього лісу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Стельмах). А село знає одну славу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честь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(Панас Мирний).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4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Я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кщо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поширена прикладка уже має у своєму складі розділові знаки: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ставна, смаглява гречанка, що була ніби старшою сестрою Ользі,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саме ув'язувала вузли, коли дівчата зайшли до хати (О. Гончар).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381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Прикладки не відокремлюються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381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Якщо стоять перед означуваним словом, мають тільки означальне значення: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 школи Василь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Маркович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Рясний був схвильований вкрай (О. Довженко).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381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Якщо прикладка приєднується за допомогою слова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має відтінку причини (такі прикладки відповідають на питання у ролі кого? у ролі чого? виступає предмет):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виїхав в Одесу і влаштувався на кінофабрику як режисер (О. Довженко).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381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698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Зауважте!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відокремлюються власні назви, якщо вони стоять після означуваного слова: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Космонавт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Леонід Каденюк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відвідав Технічний ліцей НТУУ «КПІ» м. Києва.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Відокремлення таких власних назв можливе, якщо вони вживаються для уточнення, пояснення загального іменника: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Мій сусід,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Григорій Шиян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вирішив узагалі не покидати старої хати на високім пагорбі (О. Довженко)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404664"/>
            <a:ext cx="7416824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9375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епоширені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прикладки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пишуться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окремо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через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дефіс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можуть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братися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в лапки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У лапки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беруться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прикладки,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умовні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індивідуальні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назви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заводів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організацій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(без слова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імені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пароплавів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установ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спортивних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команд, газет,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журналів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творів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тощо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назви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пишуться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в лапках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тоді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коли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вживаються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самостійно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: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Найточніший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час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показують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годинники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на центральному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поштамті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на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станції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метро «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Хрещатик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»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на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вежі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Будинку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профспілок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(П.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Загребельний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89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йде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загальна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назва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власна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річка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Хорол)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то прикладка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окремо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навпаки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(Хорол-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річка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— то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через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дефіс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: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Молодий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Горпищенко-льотчик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запитує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батька: «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Хто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цей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тату,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колодязь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копав?»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(О. Гончар)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836712"/>
            <a:ext cx="8064896" cy="5032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6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3.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спочатку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йде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родове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поняття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потім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видове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(трава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Звіробій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то прикладка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окремо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навпаки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зві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робій-трава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— то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через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дефіс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Не сон-трава на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могилі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вночі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процвітає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то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дівчина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заручена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калину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саджає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(Т. Шевченко).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6813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Проте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через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дефіс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пишуться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терміни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типу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жук-короїд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льон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довгунець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заєць-русак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хоч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тут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іде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спочатку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широка, 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потім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вузька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назва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):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 криком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сів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на груди ворон,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чорний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ворон-птах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(П.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Тичина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06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4.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інших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випадках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прикладки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означуваними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іменниками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, як правило,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пишуться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через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дефіс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незалежно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їхнього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мі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учитель-фізик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фізик-учитель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Милуйся, милуйся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свічками-березами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прозорим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 воском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rebuchet MS" pitchFamily="34" charset="0"/>
              </a:rPr>
              <a:t>кленів-шептунів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(М. Довженко).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Запишіть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словосполучення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колонки: 1)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пишуться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дефіс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2)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пишуться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окремо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Гігант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(паровоз), меч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риба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плазун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(удав),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риба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івасі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учитель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фізик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негній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(дерево), пан (директор),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воїн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пароплав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месник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(партизан),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добротворець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трава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буркун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громадяни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глядачі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палаци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музеї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Люб’язь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(озеро),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квітка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нарцис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газ (азот),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творець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(народ), народи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гриб (трюфель),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вітер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пустун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0"/>
            <a:ext cx="777686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987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ДОМАШНЄ ЗАВДАННЯ:</a:t>
            </a:r>
          </a:p>
          <a:p>
            <a:pPr lvl="0" indent="26987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ВИВЧИТИ ТЕОРЕТИЧНИЙ МАТЕРІАЛ І ВИКОНАТИ ЗАВДАННЯ: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800938"/>
            <a:ext cx="9144000" cy="3046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Перепишіть речення. Підкресліть відокремлені прикладки і означувані слова, до яких вони належать. Поясніть розділові знаки.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 Каневі – стародавньому місті і фортеці – постійно стоїть один козацький полк. 2. Яновський – людина делікатної вдачі – завжди тяжко переживав особисті прикрощі і біди народні. 3. І Лисенко її любив співучо-ніжною душею, і невідомі глядачі – студентство, молодь, як годиться – біля театру, уночі в її (Марії Заньковецької) впряглись колісницю. 4. Ліс,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ябо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 серби кажуть,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це не просто сосни та дуби… 5. Вони (глядачі) не знали, що його, Яновського – високого, ставного, з красивим благородним обличчям, побачити вже неможливо.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Прикладка.  Розділові знаки  при прикладці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2020-05-29T17:32:43Z</dcterms:created>
  <dcterms:modified xsi:type="dcterms:W3CDTF">2020-06-04T08:06:23Z</dcterms:modified>
</cp:coreProperties>
</file>