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1" r:id="rId4"/>
    <p:sldId id="259" r:id="rId5"/>
    <p:sldId id="260" r:id="rId6"/>
    <p:sldId id="271" r:id="rId7"/>
    <p:sldId id="258" r:id="rId8"/>
    <p:sldId id="265" r:id="rId9"/>
    <p:sldId id="266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32050-453F-49BA-B068-5178DCC77166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62194-83E6-4BD0-B8D8-1C5A83BCE0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F39-AFE8-4486-8667-6F0832D01CF6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F8C7-D2EB-4531-BA94-DCB36BE28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F39-AFE8-4486-8667-6F0832D01CF6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F8C7-D2EB-4531-BA94-DCB36BE28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F39-AFE8-4486-8667-6F0832D01CF6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F8C7-D2EB-4531-BA94-DCB36BE28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F39-AFE8-4486-8667-6F0832D01CF6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F8C7-D2EB-4531-BA94-DCB36BE28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F39-AFE8-4486-8667-6F0832D01CF6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F8C7-D2EB-4531-BA94-DCB36BE28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F39-AFE8-4486-8667-6F0832D01CF6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F8C7-D2EB-4531-BA94-DCB36BE28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F39-AFE8-4486-8667-6F0832D01CF6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F8C7-D2EB-4531-BA94-DCB36BE28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F39-AFE8-4486-8667-6F0832D01CF6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F8C7-D2EB-4531-BA94-DCB36BE28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F39-AFE8-4486-8667-6F0832D01CF6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F8C7-D2EB-4531-BA94-DCB36BE28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F39-AFE8-4486-8667-6F0832D01CF6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F8C7-D2EB-4531-BA94-DCB36BE28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F39-AFE8-4486-8667-6F0832D01CF6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F8C7-D2EB-4531-BA94-DCB36BE28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06F39-AFE8-4486-8667-6F0832D01CF6}" type="datetimeFigureOut">
              <a:rPr lang="ru-RU" smtClean="0"/>
              <a:pPr/>
              <a:t>06.06.2020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BF8C7-D2EB-4531-BA94-DCB36BE28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899592" y="2132856"/>
            <a:ext cx="7200800" cy="175432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85800" algn="l"/>
              </a:tabLst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Розділові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знаки при </a:t>
            </a: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85800" algn="l"/>
              </a:tabLst>
            </a:pP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однорідних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членах </a:t>
            </a:r>
          </a:p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85800" algn="l"/>
              </a:tabLst>
            </a:pP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речення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77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513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51520" y="1340768"/>
            <a:ext cx="8676456" cy="424731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92350" algn="l"/>
              </a:tabLs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Вправа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Перепишіть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вставляючи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місці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рисок, де треба, тире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коми.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22923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вітер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буря над землею в замети клала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сніг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(Л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Первомайський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Дужі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хвилі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ринуть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ридають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здіймаються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все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вгору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(Леся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Українка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зруйнована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руїна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будова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усіх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кутків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тут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пустка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вигляда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(Леся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Українка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Шумів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вітер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тином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по садках, поза хатами/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листя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жовте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зривав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(А. Головко). 5.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Скільки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дійсних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випадків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казок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кривавих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легенд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було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розказано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цієї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ночі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(А. Головко). 6. Семен стояв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сих/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тих,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тримаючи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руках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торбинку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(М.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Коцюбинський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2292350" algn="l"/>
              </a:tabLst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9235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92350" algn="l"/>
              </a:tabLs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Вправа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Побудуйте речення з однорідними членами за  поданими схемами.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9235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О,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і О.                                  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 О, і О.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923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тільки О, але й О.	        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стільки О, скільки О.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923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О, або О.	                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або О,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або О.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923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 О, так і О.	                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О, проте О.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64213" y="0"/>
            <a:ext cx="62330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Домашн</a:t>
            </a:r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є завдання</a:t>
            </a:r>
            <a:r>
              <a:rPr lang="uk-UA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23528" y="692696"/>
            <a:ext cx="8388424" cy="480131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Однорідними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називають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члени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 перебувають у синтаксичних відношеннях з одним членом речення, виконують однакову синтаксичну функцію і поєднуються між собою сурядним зв’язком.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Однорідні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члени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бувають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непоширені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виражені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од­ним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повнозначним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словом)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поширені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виражені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групою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Зауважте!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простому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реченні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два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підметів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присудків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однакових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додатків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то вони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однорідні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віддамо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Вітчизні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пориви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дум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політ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силу наших рук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(В.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Сосюра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Зауважте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означуваному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два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означень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то вони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бути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однорідними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неоднорідними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важка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чорна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хмара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важка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чорна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хмара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Неоднорідні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вони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різних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планах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характеризують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предмет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безмежний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золотий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пшеничний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лан);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означень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утворює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означуваним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словом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словосполучення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друге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відноситься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словосполучення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як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єдиної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купили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зручний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письмовий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стіл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); вони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бути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єднані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сполучником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ногами стелиться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зелений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трав’</a:t>
            </a:r>
            <a:r>
              <a:rPr kumimoji="0" lang="uk-UA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яний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килим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755576" y="1695291"/>
            <a:ext cx="8028384" cy="267765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Однорідні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характеризують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предмет в одному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наприклад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у позитивному: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холодна, чиста, смачна вода)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коли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являють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собою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перелік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сині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червоні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фіолетові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смуги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коли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однорідні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звичайно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замінити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одним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важка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чорна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хмара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гнітюча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03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Однорідні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означення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вимовляються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відміну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неоднорідних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інтонацією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переліку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03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 bmk="bookmark105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Зауважте</a:t>
            </a:r>
            <a:r>
              <a:rPr kumimoji="0" lang="ru-RU" b="1" i="0" u="none" strike="noStrike" cap="none" normalizeH="0" baseline="0" dirty="0" smtClean="0" bmk="bookmark105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 </a:t>
            </a:r>
            <a:r>
              <a:rPr kumimoji="0" lang="ru-RU" b="0" i="0" u="none" strike="noStrike" cap="none" normalizeH="0" baseline="0" dirty="0" err="1" smtClean="0" bmk="bookmark105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Між</a:t>
            </a:r>
            <a:r>
              <a:rPr kumimoji="0" lang="ru-RU" b="0" i="0" u="none" strike="noStrike" cap="none" normalizeH="0" baseline="0" dirty="0" smtClean="0" bmk="bookmark105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 bmk="bookmark105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однорідними</a:t>
            </a:r>
            <a:r>
              <a:rPr kumimoji="0" lang="ru-RU" b="0" i="0" u="none" strike="noStrike" cap="none" normalizeH="0" baseline="0" dirty="0" smtClean="0" bmk="bookmark105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 bmk="bookmark105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означеннями</a:t>
            </a:r>
            <a:r>
              <a:rPr kumimoji="0" lang="ru-RU" b="0" i="0" u="none" strike="noStrike" cap="none" normalizeH="0" baseline="0" dirty="0" smtClean="0" bmk="bookmark105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ставиться кома, </a:t>
            </a:r>
            <a:r>
              <a:rPr kumimoji="0" lang="ru-RU" b="0" i="0" u="none" strike="noStrike" cap="none" normalizeH="0" baseline="0" dirty="0" err="1" smtClean="0" bmk="bookmark105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між</a:t>
            </a:r>
            <a:r>
              <a:rPr kumimoji="0" lang="ru-RU" b="0" i="0" u="none" strike="noStrike" cap="none" normalizeH="0" baseline="0" dirty="0" smtClean="0" bmk="bookmark105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 bmk="bookmark105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неоднорідними</a:t>
            </a:r>
            <a:r>
              <a:rPr kumimoji="0" lang="ru-RU" b="0" i="0" u="none" strike="noStrike" cap="none" normalizeH="0" baseline="0" dirty="0" smtClean="0" bmk="bookmark105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не ставиться.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03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39552" y="1124744"/>
            <a:ext cx="8280920" cy="39703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Розділові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 знаки при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однорідних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 членах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речення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Однорідні члени речення на письмі розділяються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комою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Кома ставиться між однорідними членами речення, 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єднаними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протиставними сполучниками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а, але, зате, проте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Дівчина була невелика, але рівна, гнучка, довгообраза (І. Нечуй-Левицький 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39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Кома ставиться між однорідними членами речення перед повторюваними сполучниками: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Спить озеро, і ліс, і очерет (Леся Українка).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39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Кома ставиться між парами однорідних членів речення, коли вони з'єднані єднальними сполучниками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і, та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Дихнуло з півночі і півдня, з заходу і сходу (П.Тичина).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397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Кома ставиться між однорідними членами речення, що з'єднані парними сполучниками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як... так, не так... як, хоч... але, не стільки... скільки, якщо не... то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Усі говорили про вчорашню війну як про щось давно минуле, сповнене не стільки жахів, як героїчних подвигів (П. </a:t>
            </a:r>
            <a:r>
              <a:rPr kumimoji="0" lang="uk-UA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Ланч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187624" y="864295"/>
            <a:ext cx="7236296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397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Кома не ставиться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7663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Якщо сполучник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і, або, чи, та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вжитий один раз: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Запахла осінь в'ялим тютюном та яблуками (М. Рильський).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7663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S Sans Serif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Кома не ставиться, якщо два однорідні члени речення, з'єднані повторюваними сполучниками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і, ні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становлять стійкий вираз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 так і сяк: Ні пуху ні пера.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7663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Кома не ставиться, якщо між двома однаковими чи близь­кими за значенням словами стоїть частка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Літо не літо. Зловив не зловив.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7663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Кома не ставиться між двома дієсловами, що вказують на рух та його мету: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Ходи виспись. Піду подивлюсь.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76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683568" y="1484784"/>
            <a:ext cx="8028384" cy="34163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76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Крапка з комою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ставиться тільки тоді, коли між пошире­ними однорідними членами речення є свої розділові знаки: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панщині пшеницю жала, втомилася; не </a:t>
            </a:r>
            <a:r>
              <a:rPr kumimoji="0" lang="uk-UA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спочивать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пішла в снопи, пошкандибала </a:t>
            </a:r>
            <a:r>
              <a:rPr kumimoji="0" lang="uk-UA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Івана-сина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годувать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(Т. Шевченко).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76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Тире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ставиться між однорідними членами речення з безсполучниковим протиставним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язком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(на місці ніби пропущеного сполучника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(а)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):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 городу не біжить – вихором вилітає Мар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’</a:t>
            </a:r>
            <a:r>
              <a:rPr kumimoji="0" lang="uk-UA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яна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(М. Стельмах); якщо наступний однорідний член речення (присудок) виражає швидку зміну подій, уточнення, наслідок, пояснення: Мотря миттю обернулась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глянула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Чіпку – та й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отетеріла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 Викотився з-за гаю місяць –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став оглядати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околицю (Панас Мирний).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76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492538" y="785610"/>
            <a:ext cx="8058936" cy="95410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85800" algn="l"/>
              </a:tabLst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Розділові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знаки в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реченні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узагальнювальними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858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словами при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однорідних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членах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51520" y="2204864"/>
            <a:ext cx="8604448" cy="31393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8580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однорідних членах речення можуть вживатися </a:t>
            </a:r>
            <a:r>
              <a:rPr kumimoji="0" lang="uk-UA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узагальнювальні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слова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які об’єднують перелічувальні предмети, ознаки, дії в одну групу.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8580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Роль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узагальнювальних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слів найчастіше виконують словоформи типу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все, всі, кожний, всякий, ніхто, скрізь, всюди, ніде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ін., а також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іменники, прикметники, дієслова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які означають широкі родові поняття, щодо видових понять – однорідних членів речення. Наприклад: 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 шум гаїв, і шелест нив – </a:t>
            </a: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усе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було благословенне.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85800" algn="l"/>
              </a:tabLst>
            </a:pP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Узагальнювальне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слово перед однорідними членами вимовляється з попереджувальною інтонацією, після — з підсумковою.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85800" algn="l"/>
              </a:tabLst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Однорідні члени речення і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узагальнювальне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слово виконують у реченні ту ж саму синтаксичну функцію.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68580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11560" y="1238563"/>
            <a:ext cx="8136904" cy="403187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Розділові знаки у реченнях з </a:t>
            </a:r>
            <a:r>
              <a:rPr kumimoji="0" lang="uk-UA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узагальнювальними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словами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однорідних членах речення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узагальнювальне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слово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стоїть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перед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однорідними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членами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речення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після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перед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однорідними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членами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речення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ставиться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двокрапка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Наприклад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 все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поволі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зникає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море,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скелі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земля (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М.Коцюбинський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УС: 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узагальнювальне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слово стоїть після однорідних членів речення, то ставимо тире.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Наприклад: 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річці, в лісі, на полі – всюди </a:t>
            </a:r>
            <a:r>
              <a:rPr kumimoji="0" lang="uk-UA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німо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тихо (П.Тичина).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реченні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узагальнювальне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слово, то перед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однорідними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членами ставиться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двокрапка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після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них — тире.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indent="1905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Наприклад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Всюди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вулицях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круг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стадіону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обабіч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дороги до заводу — росли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молоді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осокори,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клени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й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каштани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(В.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Собко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indent="19050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УС: О,</a:t>
            </a:r>
            <a:r>
              <a:rPr kumimoji="0" lang="uk-UA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О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,</a:t>
            </a:r>
            <a:r>
              <a:rPr kumimoji="0" lang="uk-UA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О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 —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rebuchet MS" pitchFamily="34" charset="0"/>
              </a:rPr>
              <a:t>...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611560" y="1268760"/>
            <a:ext cx="7848872" cy="403187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узагальнюючому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слова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саме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як-от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наприклад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 перед ними ставиться кома,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після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них —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двокрапка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Наприклад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Всяке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птаство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як-от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деркачів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перепілок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куликів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курочок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ножна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було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викосити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косою в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траві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(О. Довженко).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УС, а саме: О,</a:t>
            </a:r>
            <a:r>
              <a:rPr kumimoji="0" lang="uk-UA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uk-UA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Зауважте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Іноді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найчастіше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діловому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науковому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стилях, перед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однорідними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членами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ставлять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двокрапку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навіть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коли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реченні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нема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узагальнюючого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слова.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двокрапка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обов'язкова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Наприклад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Було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трави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зім'ятий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запах,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лісу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глухуватий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гук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небо в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зоряних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накрапах,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дощ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серця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перестук...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(В.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Лучук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 : О,</a:t>
            </a:r>
            <a:r>
              <a:rPr kumimoji="0" lang="uk-UA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,О.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Зауважте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Іноді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однорідні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члени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виділяються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тире,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тобто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тире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ставлять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перед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однорідними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членами. У такому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однорідні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члени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вимовляються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підвищеною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інтонацією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Наприклад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Рідній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матері-Вітчизні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все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віддай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життя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труд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(П. Усенко).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905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 –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О,</a:t>
            </a:r>
            <a:r>
              <a:rPr kumimoji="0" lang="uk-UA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,О.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1282</Words>
  <Application>Microsoft Office PowerPoint</Application>
  <PresentationFormat>Экран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19</cp:revision>
  <dcterms:created xsi:type="dcterms:W3CDTF">2020-06-05T17:05:20Z</dcterms:created>
  <dcterms:modified xsi:type="dcterms:W3CDTF">2020-06-06T07:57:22Z</dcterms:modified>
</cp:coreProperties>
</file>