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9" r:id="rId5"/>
    <p:sldId id="260" r:id="rId6"/>
    <p:sldId id="271" r:id="rId7"/>
    <p:sldId id="258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32050-453F-49BA-B068-5178DCC7716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62194-83E6-4BD0-B8D8-1C5A83BCE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6F39-AFE8-4486-8667-6F0832D01CF6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F8C7-D2EB-4531-BA94-DCB36BE28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99592" y="2132856"/>
            <a:ext cx="720080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Розділові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знаки при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членах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340768"/>
            <a:ext cx="8676456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Перепишіть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вставляючи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місці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рисок, де треба, тире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92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вітер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буря над землею в замети клала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сніг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(Л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Первомайський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Дужі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хвилі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ридають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здіймаються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вгору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(Леся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зруйнована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руїна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кутків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тут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вигляда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(Леся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Українка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вітер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тином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 садках, поза хатами/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жовте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зривав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 Головко). 5.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дійсних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кривавих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легенд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розказано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ночі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 Головко). 6. Семен стояв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сих/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тих,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тримаючи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руках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торбинку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Коцюбинський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92350" algn="l"/>
              </a:tabLst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23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Побудуйте речення з однорідними членами за  поданими схемами.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О.                           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О, і 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тільки О, але й О.	 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стільки О, скільки 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 або О.	         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або О,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або 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 О, так і О.	         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 проте О.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4213" y="0"/>
            <a:ext cx="6233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 завдання</a:t>
            </a:r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692696"/>
            <a:ext cx="8388424" cy="48013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 перебувають у синтаксичних відношеннях з одним членом речення, виконують однакову синтаксичну функцію і поєднуються між собою сурядним зв’язком.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непоширені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виражені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од­ним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повнозначним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словом)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поширені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виражені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Зауважте!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простому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підметів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присудків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додатків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вони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віддамо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Вітчизні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пориви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дум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політ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силу наших рук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Сосюра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Зауважте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означуваному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вони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неоднорідними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чорна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хмара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чорна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хмара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Неоднорідні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вони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характеризують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безмежний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золотий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пшеничний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лан);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утворює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означуваним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словосполучення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друге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словосполучення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єдиної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купили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зручний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письмовий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вони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єднані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сполучником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ногами стелиться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зелений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трав’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яний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килим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1695291"/>
            <a:ext cx="8028384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характеризують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предмет в одному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 позитивному: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холодна, чиста, смачна вода)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перелік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червоні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фіолетові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смуги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звичайно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замінити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важка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чорна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хмара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гнітюча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вимовляються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відміну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неоднорідних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інтонацією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переліку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Зауважте</a:t>
            </a:r>
            <a:r>
              <a:rPr kumimoji="0" lang="ru-RU" b="1" i="0" u="none" strike="noStrike" cap="none" normalizeH="0" baseline="0" dirty="0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b="0" i="0" u="none" strike="noStrike" cap="none" normalizeH="0" baseline="0" dirty="0" err="1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однорідними</a:t>
            </a:r>
            <a:r>
              <a:rPr kumimoji="0" lang="ru-RU" b="0" i="0" u="none" strike="noStrike" cap="none" normalizeH="0" baseline="0" dirty="0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означеннями</a:t>
            </a:r>
            <a:r>
              <a:rPr kumimoji="0" lang="ru-RU" b="0" i="0" u="none" strike="noStrike" cap="none" normalizeH="0" baseline="0" dirty="0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ставиться кома, </a:t>
            </a:r>
            <a:r>
              <a:rPr kumimoji="0" lang="ru-RU" b="0" i="0" u="none" strike="noStrike" cap="none" normalizeH="0" baseline="0" dirty="0" err="1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неоднорідними</a:t>
            </a:r>
            <a:r>
              <a:rPr kumimoji="0" lang="ru-RU" b="0" i="0" u="none" strike="noStrike" cap="none" normalizeH="0" baseline="0" dirty="0" smtClean="0" bmk="bookmark10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не ставиться.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1124744"/>
            <a:ext cx="828092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Розділові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знаки при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однорідних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членах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речення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 члени речення на письмі розділяються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комою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Кома ставиться між однорідними членами речення, 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єднаними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протиставними сполучниками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але, зате, проте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Дівчина була невелика, але рівна, гнучка, довгообраза (І. Нечуй-Левицький 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9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Кома ставиться між однорідними членами речення перед повторюваними сполучниками: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Спить озеро, і ліс, і очерет (Леся Українка).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9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Кома ставиться між парами однорідних членів речення, коли вони з'єднані єднальними сполучниками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і, та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Дихнуло з півночі і півдня, з заходу і сходу (П.Тичина).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9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Кома ставиться між однорідними членами речення, що з'єднані парними сполучниками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як... так, не так... як, хоч... але, не стільки... скільки, якщо не... то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 говорили про вчорашню війну як про щось давно минуле, сповнене не стільки жахів, як героїчних подвигів (П. </a:t>
            </a:r>
            <a:r>
              <a:rPr kumimoji="0" lang="uk-U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Ланч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87624" y="864295"/>
            <a:ext cx="7236296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9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 не ставиться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76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Якщо сполучник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і, або, чи, та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вжитий один раз: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Запахла осінь в'ялим тютюном та яблуками (М. Рильський).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76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 не ставиться, якщо два однорідні члени речення, з'єднані повторюваними сполучниками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і, ні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становлять стійкий вираз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так і сяк: Ні пуху ні пера.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76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Кома не ставиться, якщо між двома однаковими чи близь­кими за значенням словами стоїть частка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Літо не літо. Зловив не зловив.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76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 не ставиться між двома дієсловами, що вказують на рух та його мету: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Ходи виспись. Піду подивлюсь.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7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83568" y="1484784"/>
            <a:ext cx="8028384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7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Крапка з комою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ставиться тільки тоді, коли між пошире­ними однорідними членами речення є свої розділові знаки: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панщині пшеницю жала, втомилася; не </a:t>
            </a:r>
            <a:r>
              <a:rPr kumimoji="0" lang="uk-U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спочивать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пішла в снопи, пошкандибала </a:t>
            </a:r>
            <a:r>
              <a:rPr kumimoji="0" lang="uk-U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Івана-сина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годувать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(Т. Шевченко).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7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Тире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ставиться між однорідними членами речення з безсполучниковим протиставним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язком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(на місці ніби пропущеного сполучника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городу не біжить – вихором вилітає Мар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яна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(М. Стельмах); якщо наступний однорідний член речення (присудок) виражає швидку зміну подій, уточнення, наслідок, пояснення: Мотря миттю обернулась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глянула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Чіпку – та й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отетеріла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Викотився з-за гаю місяць –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 оглядати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околицю (Панас Мирний).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7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92538" y="785610"/>
            <a:ext cx="8058936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Розділові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знаки 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узагальнювальними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словами при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членах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2204864"/>
            <a:ext cx="8604448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однорідних членах речення можуть вживатися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узагальнювальні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які об’єднують перелічувальні предмети, ознаки, дії в одну групу.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слів найчастіше виконують словоформи типу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все, всі, кожний, всякий, ніхто, скрізь, всюди, ніде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ін., а також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іменники, прикметники, дієслова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які означають широкі родові поняття, щодо видових понять – однорідних членів речення. Наприклад: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шум гаїв, і шелест нив –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усе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було благословенне.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 перед однорідними членами вимовляється з попереджувальною інтонацією, після — з підсумковою.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 члени речення 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 виконують у реченні ту ж саму синтаксичну функцію.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11560" y="1238563"/>
            <a:ext cx="8136904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Розділові знаки у реченнях з 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узагальнювальними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словами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однорідних членах речення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стоїть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ставиться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двокрапка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все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поволі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зникає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море,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скелі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земля (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М.Коцюбинський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УС: 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 стоїть після однорідних членів речення, то ставимо тире.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Наприклад: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річці, в лісі, на полі – всюди 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німо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тихо (П.Тичина).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узагальнювальне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слово, то перед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членами ставиться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двокрапка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них — тире.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Всюди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вулицях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круг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стадіону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обабіч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дороги до заводу — росли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молоді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осокори,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клени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каштани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indent="1905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УС: О,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О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,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О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—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...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1268760"/>
            <a:ext cx="7848872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узагальнюючому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як-от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 перед ними ставиться кома,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них 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двокрапка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Всяке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птаство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як-от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деркачів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перепілок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куликів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курочок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ножна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викосити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косою в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(О. Довженко).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УС, а саме: О,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Зауважте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найчастіше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діловому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стилях, перед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ставлять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двокрапку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узагальнюючого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слова.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двокрапка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обов'язкова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трави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зім'ятий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запах,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лісу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глухуватий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гук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небо в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зоряних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накрапах,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дощ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серця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перестук...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(В.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Лучук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: О,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Зауважте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тире,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тире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ставлять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членами. У такому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однорідні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вимовляються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підвищеною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інтонацією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Рідній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матері-Вітчизні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віддай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(П. Усенко).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 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О,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,О.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1282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2020-06-05T17:05:20Z</dcterms:created>
  <dcterms:modified xsi:type="dcterms:W3CDTF">2020-06-06T07:57:22Z</dcterms:modified>
</cp:coreProperties>
</file>