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57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02D29-9837-4812-B53C-EE2F27D907BE}" type="datetimeFigureOut">
              <a:rPr lang="ru-RU" smtClean="0"/>
              <a:t>10.06.2020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C62A-35DF-446A-B272-CC582C3093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02D29-9837-4812-B53C-EE2F27D907BE}" type="datetimeFigureOut">
              <a:rPr lang="ru-RU" smtClean="0"/>
              <a:t>10.06.2020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C62A-35DF-446A-B272-CC582C3093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02D29-9837-4812-B53C-EE2F27D907BE}" type="datetimeFigureOut">
              <a:rPr lang="ru-RU" smtClean="0"/>
              <a:t>10.06.2020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C62A-35DF-446A-B272-CC582C3093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02D29-9837-4812-B53C-EE2F27D907BE}" type="datetimeFigureOut">
              <a:rPr lang="ru-RU" smtClean="0"/>
              <a:t>10.06.2020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C62A-35DF-446A-B272-CC582C3093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02D29-9837-4812-B53C-EE2F27D907BE}" type="datetimeFigureOut">
              <a:rPr lang="ru-RU" smtClean="0"/>
              <a:t>10.06.2020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C62A-35DF-446A-B272-CC582C3093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02D29-9837-4812-B53C-EE2F27D907BE}" type="datetimeFigureOut">
              <a:rPr lang="ru-RU" smtClean="0"/>
              <a:t>10.06.2020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C62A-35DF-446A-B272-CC582C3093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02D29-9837-4812-B53C-EE2F27D907BE}" type="datetimeFigureOut">
              <a:rPr lang="ru-RU" smtClean="0"/>
              <a:t>10.06.2020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C62A-35DF-446A-B272-CC582C3093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02D29-9837-4812-B53C-EE2F27D907BE}" type="datetimeFigureOut">
              <a:rPr lang="ru-RU" smtClean="0"/>
              <a:t>10.06.2020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C62A-35DF-446A-B272-CC582C3093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02D29-9837-4812-B53C-EE2F27D907BE}" type="datetimeFigureOut">
              <a:rPr lang="ru-RU" smtClean="0"/>
              <a:t>10.06.2020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C62A-35DF-446A-B272-CC582C3093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02D29-9837-4812-B53C-EE2F27D907BE}" type="datetimeFigureOut">
              <a:rPr lang="ru-RU" smtClean="0"/>
              <a:t>10.06.2020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C62A-35DF-446A-B272-CC582C3093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02D29-9837-4812-B53C-EE2F27D907BE}" type="datetimeFigureOut">
              <a:rPr lang="ru-RU" smtClean="0"/>
              <a:t>10.06.2020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C62A-35DF-446A-B272-CC582C3093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C02D29-9837-4812-B53C-EE2F27D907BE}" type="datetimeFigureOut">
              <a:rPr lang="ru-RU" smtClean="0"/>
              <a:t>10.06.2020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8C62A-35DF-446A-B272-CC582C30936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87624" y="2060848"/>
            <a:ext cx="6696744" cy="175432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Розділові</a:t>
            </a:r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знаки </a:t>
            </a:r>
          </a:p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при </a:t>
            </a:r>
            <a:r>
              <a:rPr lang="ru-RU" sz="54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звертанні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827584" y="1052736"/>
            <a:ext cx="7596336" cy="452431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228600" algn="l"/>
              </a:tabLst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Звертання –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 слово або словосполучення, що називає особу чи предмет, до яких безпосередньо звернена мова того, хто говорить або пише : </a:t>
            </a:r>
            <a:r>
              <a:rPr kumimoji="0" lang="uk-UA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Мамо,</a:t>
            </a:r>
            <a:r>
              <a:rPr kumimoji="0" lang="uk-UA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не можна нелюба любити.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228600" algn="l"/>
              </a:tabLst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Основна функція звертання – привернути увагу співрозмовника. У ролі звертань виступають імена, по батькові та прізвища осіб, назви осіб за родом діяльності, родинними стосунками, рисами характеру тощо, а в художніх творах також назви тварин, неістот.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228600" algn="l"/>
              </a:tabLst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Звертання виражаються іменником у кличному або називному відмінку однини і множини.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228600" algn="l"/>
              </a:tabLst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Звертання буває </a:t>
            </a: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непоширеним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(виражається одним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слов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ом) і </a:t>
            </a: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поширеним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(виражається групою слів): </a:t>
            </a:r>
            <a:r>
              <a:rPr kumimoji="0" lang="uk-UA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Ой, не плач, </a:t>
            </a:r>
            <a:r>
              <a:rPr kumimoji="0" lang="uk-UA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дівчино, </a:t>
            </a:r>
            <a:r>
              <a:rPr kumimoji="0" lang="uk-UA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 журись, а до мого серденька пригорнись (Народна творчість); </a:t>
            </a:r>
            <a:r>
              <a:rPr kumimoji="0" lang="uk-UA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Мої суцвіття, биті холодами, </a:t>
            </a:r>
            <a:r>
              <a:rPr kumimoji="0" lang="uk-UA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 добру </a:t>
            </a:r>
            <a:r>
              <a:rPr kumimoji="0" lang="ru-RU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зав'язь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все-таки </a:t>
            </a:r>
            <a:r>
              <a:rPr kumimoji="0" lang="uk-UA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дали (Л. Костенко).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Звертання може поширюватися узгодженими і неузгодженими означеннями, прикладками і цілими підрядними реченнями: </a:t>
            </a:r>
            <a:r>
              <a:rPr kumimoji="0" lang="uk-UA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 тебе, </a:t>
            </a:r>
            <a:r>
              <a:rPr kumimoji="0" lang="uk-UA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Україно, наша </a:t>
            </a:r>
            <a:r>
              <a:rPr kumimoji="0" lang="uk-UA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бездольная</a:t>
            </a:r>
            <a:r>
              <a:rPr kumimoji="0" lang="uk-UA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мати, </a:t>
            </a:r>
            <a:r>
              <a:rPr kumimoji="0" lang="uk-UA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струна моя перша озветься (Леся Українка).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228600" algn="l"/>
              </a:tabLst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Звертання не є членом речення. Воно може стояти на початку, усередині і наприкінці речення.</a:t>
            </a:r>
            <a:endParaRPr kumimoji="0" lang="uk-UA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323528" y="836712"/>
            <a:ext cx="8676456" cy="483209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Звертання на письмі виділяється </a:t>
            </a: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комою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або </a:t>
            </a: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знаком оклику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(залежно від інтонації) на початку речення і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комами </a:t>
            </a: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 двох боків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 середині речення.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Якщо ж звертання стоїть у кінці речення, то кома ставиться перед ним: Посивів, </a:t>
            </a: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Дніпре мій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(П.</a:t>
            </a: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Тичина).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Вигуки від звертання відділяються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комами.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Якщо слова ти, ви підсилюють вигук, то вони теж відділяються разом з вигуком: </a:t>
            </a: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Гей ви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далі ясні, безкінечні й сині, як чудесно в світі молодому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жить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! (В. Сосюра), але якщо займенники ти, ви входять до складу звертання, то вони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комами не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відділяються: </a:t>
            </a: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Слово, моя ти </a:t>
            </a:r>
            <a:r>
              <a:rPr kumimoji="0" lang="uk-UA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єдиная</a:t>
            </a: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зброє!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Ми не повинні загинуть обоє (Леся Українка). </a:t>
            </a:r>
            <a:endParaRPr kumimoji="0" lang="uk-UA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hangingPunct="0"/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Зауважте!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Не відділяються слова о, ой, якщо вони вжиті як підсилювальні частки: І погляд твій німий, </a:t>
            </a: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мати, понад землею 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загримів (М. Р</a:t>
            </a:r>
            <a:r>
              <a:rPr lang="uk-UA" sz="1600" i="1" dirty="0">
                <a:latin typeface="Times New Roman" pitchFamily="18" charset="0"/>
                <a:cs typeface="Times New Roman" pitchFamily="18" charset="0"/>
              </a:rPr>
              <a:t>ильський)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 [7].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hangingPunct="0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Повторювані та однорідні звертання розділяються комою або знаком оклику: </a:t>
            </a:r>
            <a:r>
              <a:rPr lang="uk-UA" sz="1600" b="1" i="1" dirty="0">
                <a:latin typeface="Times New Roman" pitchFamily="18" charset="0"/>
                <a:cs typeface="Times New Roman" pitchFamily="18" charset="0"/>
              </a:rPr>
              <a:t>Ой ви,</a:t>
            </a:r>
            <a:r>
              <a:rPr lang="uk-UA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b="1" i="1" dirty="0">
                <a:latin typeface="Times New Roman" pitchFamily="18" charset="0"/>
                <a:cs typeface="Times New Roman" pitchFamily="18" charset="0"/>
              </a:rPr>
              <a:t>сльози, дрібні сльози! </a:t>
            </a:r>
            <a:r>
              <a:rPr lang="uk-UA" sz="1600" i="1" dirty="0">
                <a:latin typeface="Times New Roman" pitchFamily="18" charset="0"/>
                <a:cs typeface="Times New Roman" pitchFamily="18" charset="0"/>
              </a:rPr>
              <a:t>Ви знаєте горе (Т. Шевченко).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hangingPunct="0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Зауважте!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 Якщо однорідні звертання з’єднані сполучниками </a:t>
            </a:r>
            <a:r>
              <a:rPr lang="uk-UA" sz="1600" i="1" dirty="0">
                <a:latin typeface="Times New Roman" pitchFamily="18" charset="0"/>
                <a:cs typeface="Times New Roman" pitchFamily="18" charset="0"/>
              </a:rPr>
              <a:t>і, й, та, 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то комою вони не розділяються: </a:t>
            </a:r>
            <a:r>
              <a:rPr lang="uk-UA" sz="1600" i="1" dirty="0">
                <a:latin typeface="Times New Roman" pitchFamily="18" charset="0"/>
                <a:cs typeface="Times New Roman" pitchFamily="18" charset="0"/>
              </a:rPr>
              <a:t>Прокиньтеся, байдужі й сонні, зірвіть душі живої згар (Д. Павличко)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hangingPunct="0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Якщо у звертанні перше слово є загальною назвою, а друге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власною, то обидва імен­ники стоять у кличному відмінку: </a:t>
            </a:r>
            <a:r>
              <a:rPr lang="uk-UA" sz="1600" i="1" dirty="0">
                <a:latin typeface="Times New Roman" pitchFamily="18" charset="0"/>
                <a:cs typeface="Times New Roman" pitchFamily="18" charset="0"/>
              </a:rPr>
              <a:t>сестро Ірино, колего Миколо, пане Олександре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hangingPunct="0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Якщо перше слово вказує на ранг чи посаду, то друге слово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власна назва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вживається у формі називного відмінка: </a:t>
            </a:r>
            <a:r>
              <a:rPr lang="uk-UA" sz="1600" i="1" dirty="0">
                <a:latin typeface="Times New Roman" pitchFamily="18" charset="0"/>
                <a:cs typeface="Times New Roman" pitchFamily="18" charset="0"/>
              </a:rPr>
              <a:t>лейтенанте Матвієнко, професоре Піддубний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755576" y="1124744"/>
            <a:ext cx="7884368" cy="452431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Вправа 1. Поставте у кличній формі </a:t>
            </a:r>
            <a:r>
              <a:rPr kumimoji="0" lang="uk-UA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Надія Петрівна, Іван Іванович, Олег, друг, юнак,</a:t>
            </a:r>
            <a:r>
              <a:rPr kumimoji="0" lang="uk-UA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додайте до них прикметники    </a:t>
            </a:r>
            <a:r>
              <a:rPr kumimoji="0" lang="uk-UA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вельмишановний, дорогий, любий</a:t>
            </a:r>
            <a:r>
              <a:rPr kumimoji="0" lang="uk-UA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 складіть з ними речення. Запишіть, поставте розділові знаки.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Вправа 2. Перепишіть текст, підкресліть звертання, поясніть, чим вони виражені.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Більше, пісне моя, не ридай (В. Сосюра). 2. Весно красна! Любі мрії! Сни мої щасливі! Я люблю вас, хоч і знаю, що ви всі зрадливі (Леся Українка). 3. Ой, не плач же, дівчино, не журись та до мого серденька пригорнись (Народна творчість).</a:t>
            </a:r>
            <a:r>
              <a:rPr kumimoji="0" lang="uk-UA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 Гей ви, далі,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далі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безконечні й сині, як чудесно жити на землі моїй! (В. Сосюра). 6. О водо українських рік, не раз т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кров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’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ю зчервонілась…(М. Рильський).</a:t>
            </a:r>
            <a:r>
              <a:rPr kumimoji="0" lang="uk-UA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7. Прощай, Волинь! Прощай, рідний куточок! Мене від тебе доленька жене, немов од дерева одірваний листочок… (Леся Українка).</a:t>
            </a:r>
            <a:r>
              <a:rPr kumimoji="0" lang="uk-UA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9. Васильки у полі, васильки у полі, і у тебе, мила, васильки з-під вій</a:t>
            </a:r>
            <a:r>
              <a:rPr kumimoji="0" lang="uk-UA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(В. Сосюра).</a:t>
            </a:r>
            <a:endParaRPr kumimoji="0" lang="uk-UA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611560" y="908720"/>
            <a:ext cx="8244408" cy="501675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Вправа 3. Перепишіть, розставляючи розділові знаки. Підкресліть і визначте, чим вони виражені.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Шуми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Славутичу-ріко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ростіть дерева юні гінко (М. Рильський).</a:t>
            </a:r>
            <a:r>
              <a:rPr kumimoji="0" lang="uk-UA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Веснійте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далі сині наливайтесь сонцем дні (В. Сосюра).</a:t>
            </a:r>
            <a:r>
              <a:rPr kumimoji="0" lang="uk-UA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Моя Батьківщина єдина свята яка ти прекрасна і славна! (П. Тичина). 4. Зоре моя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вечірняя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зійди над горою (Т. Шевченко). 5. О мій народе Прометея ти маєш душу молоду (В. Сосюра). 6. О земле рідна б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’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ю чолом тобі (А. Малишко).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Вправа 4.</a:t>
            </a:r>
            <a:r>
              <a:rPr kumimoji="0" lang="uk-UA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Червоним по чорному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».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Виправте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помилки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вживанні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кличного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відмінка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та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розставте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правильно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розділові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знаки.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1.Україно!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для мене диво! (В. Симоненко). 2.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Слався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наша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юність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сади,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діброви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міста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села край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орлиний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(В.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Сосюра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 3.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Прийми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мою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любов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народ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рідний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річко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великот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місяцю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ясний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берег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чистий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(О. Довженко). 4. Край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край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Кращого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за тебе Я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житті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не знаю! (В.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Сосюра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 5. Дозволь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вечоровий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світе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Упасти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зерням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рідній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стороні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(В.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Стус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Вправа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5. </a:t>
            </a: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Перебудуйте речення так, щоб іменники у називному відмінку (підмети) стали звертаннями.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Зоря вечірня сходить над горою. 2. Майбутнє так часто сниться мені. 3. Жагуча пісня України плине у даль немеркнучу століть. 4. Зірки ясні світять мені згори. 5. Гаї шумлять зеленими кронами дерев. 6. Трави 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’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януть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під млосною спекою. 7. Сестра поспішала на роботу. 8. Добродій Лисенко придбав цікаву книгу.</a:t>
            </a:r>
            <a:endParaRPr kumimoji="0" lang="uk-UA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991</Words>
  <Application>Microsoft Office PowerPoint</Application>
  <PresentationFormat>Экран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</cp:revision>
  <dcterms:created xsi:type="dcterms:W3CDTF">2020-06-10T16:44:29Z</dcterms:created>
  <dcterms:modified xsi:type="dcterms:W3CDTF">2020-06-10T16:51:32Z</dcterms:modified>
</cp:coreProperties>
</file>