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9643-2BE9-400B-871F-91CC27BA1BD2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3B039-73D2-463C-B21A-334A2F0017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9643-2BE9-400B-871F-91CC27BA1BD2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3B039-73D2-463C-B21A-334A2F0017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9643-2BE9-400B-871F-91CC27BA1BD2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3B039-73D2-463C-B21A-334A2F0017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9643-2BE9-400B-871F-91CC27BA1BD2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3B039-73D2-463C-B21A-334A2F0017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9643-2BE9-400B-871F-91CC27BA1BD2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3B039-73D2-463C-B21A-334A2F0017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9643-2BE9-400B-871F-91CC27BA1BD2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3B039-73D2-463C-B21A-334A2F0017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9643-2BE9-400B-871F-91CC27BA1BD2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3B039-73D2-463C-B21A-334A2F0017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9643-2BE9-400B-871F-91CC27BA1BD2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3B039-73D2-463C-B21A-334A2F0017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9643-2BE9-400B-871F-91CC27BA1BD2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3B039-73D2-463C-B21A-334A2F0017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9643-2BE9-400B-871F-91CC27BA1BD2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3B039-73D2-463C-B21A-334A2F0017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9643-2BE9-400B-871F-91CC27BA1BD2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3B039-73D2-463C-B21A-334A2F0017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99643-2BE9-400B-871F-91CC27BA1BD2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3B039-73D2-463C-B21A-334A2F0017B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2132856"/>
            <a:ext cx="5382344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ставні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вставлені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слова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речення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Розділові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знаки при них.</a:t>
            </a:r>
            <a:endParaRPr lang="ru-RU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95536" y="800417"/>
            <a:ext cx="8316416" cy="504753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25450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Вставні слова, словосполучення й речення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виражають особисте ставлення мовця до висловленої ним думки й не несуть нової інформації, а лише певним чином оцінюють, уточнюють основне повідомлення. Вставні слова, словосполучення й речення не є членами речення. Це сполуки слів типу: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правду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кажучи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сказати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правді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признатися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я/де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правди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діти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щоправда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смію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запевнити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слово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честі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я знаю, я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певен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мабуть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може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може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можливо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певно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напевно, очевидно, видно,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здається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ймовірно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бува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сподіваюся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можна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сказати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треба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гадати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припустімо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тощо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25450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Групи вставних слів за значенням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254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1.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Вказують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джерело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повідомлення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: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кажуть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як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кажуть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каже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мовляв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повідомляють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за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висловом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...,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вченням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..., на думку..., на мою думку, гадаю,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по-моєму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по-вашому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пам'ятаю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чую,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бачу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тощо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254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2.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Виражають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задоволення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незадоволення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мовця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: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на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щастя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диво, на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радість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жаль, на сором, як на зло, як на лихо, як на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гріх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нівроку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соромно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казати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чого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доброго,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хвалити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долю,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нарешті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тощо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254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3.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Привертають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активізують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увагу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співрозмовника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: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чуєте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чуєш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знаєте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бач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бачите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погодьтесь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уявіть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собі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майте на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увазі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зверніть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увагу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прошу вас, даруйте на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слові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пробачте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між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нами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кажучи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тощо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254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4.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Вказують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 на порядок думок,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зв'язок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між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 ними,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спосіб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ви­словлення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їх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: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по-перше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по-друге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нарешті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одного боку,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дру­гого боку, до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речі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між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іншим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крім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того, а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крім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того,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навпаки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отже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а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отже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значить, таким чином,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виявляється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власне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(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кажучи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),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наприклад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зокрема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взагалі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зрештою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так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би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мовити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одне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слово, словом,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коротше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кажучи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повторюю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тощо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rebuchet MS" pitchFamily="34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25450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Вставні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 слова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речення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усній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мові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 не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завжди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виділяються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 паузами,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але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письмі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обов'язково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відокремлюються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обох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боків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комами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рідше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 —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тире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 l="40453" t="24210" r="25000" b="20036"/>
          <a:stretch>
            <a:fillRect/>
          </a:stretch>
        </p:blipFill>
        <p:spPr bwMode="auto">
          <a:xfrm>
            <a:off x="1115616" y="0"/>
            <a:ext cx="6480720" cy="6536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Прямая соединительная линия 26"/>
          <p:cNvSpPr>
            <a:spLocks noChangeShapeType="1"/>
          </p:cNvSpPr>
          <p:nvPr/>
        </p:nvSpPr>
        <p:spPr bwMode="auto">
          <a:xfrm>
            <a:off x="-2722563" y="939800"/>
            <a:ext cx="0" cy="1143000"/>
          </a:xfrm>
          <a:prstGeom prst="line">
            <a:avLst/>
          </a:prstGeom>
          <a:noFill/>
          <a:ln w="5207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2" cstate="print"/>
          <a:srcRect l="41044" t="25155" r="25000" b="15311"/>
          <a:stretch>
            <a:fillRect/>
          </a:stretch>
        </p:blipFill>
        <p:spPr bwMode="auto">
          <a:xfrm>
            <a:off x="1259632" y="-1"/>
            <a:ext cx="6192688" cy="6785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/>
          <a:srcRect l="39862" t="22320" r="25000" b="32320"/>
          <a:stretch>
            <a:fillRect/>
          </a:stretch>
        </p:blipFill>
        <p:spPr bwMode="auto">
          <a:xfrm>
            <a:off x="1043608" y="404664"/>
            <a:ext cx="6961448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79512" y="1228110"/>
            <a:ext cx="8748464" cy="378565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Вправа 1. Складіть речення, використавши подані нижче слова і словосполучення як вставні.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Можливо, на мою думку, кажуть, без сумніву, пригадується, шкода.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Вправа 2. </a:t>
            </a:r>
            <a:endParaRPr lang="uk-UA" sz="1600" dirty="0">
              <a:latin typeface="Arial" pitchFamily="34" charset="0"/>
            </a:endParaRPr>
          </a:p>
          <a:p>
            <a:pPr marL="0" marR="0" lvl="0" indent="1746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Прочитайте речення. Визначте вставлені слова, словосполучення і речення. Поясніть розділові знаки.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46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Знову вона мовби вгадала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Отавині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думки і ще раз — вже вкотре — здивувала його своєю проникливістю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Загребельний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Узнала про це мати не з дорогих синових листів (він за весь час тільки одного написав), а з ілюстрованих журналів (Микола Хвильовий).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очі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дивна дивина!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лишились досі молодими: з його зухвалими очима не дружить перша сивина (І.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Муратов).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Питання, які ставили перед собою перші грецькі філософи — представники так званої натурфілософії (що було на початку, як утворився світ, у якому живуть люди?) були споріднені із запитаннями, які можна було б поставити щодо людської мови (О. Білецький).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Зі скреготом і брязкотом у двір,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якщо те, що залишилось, можна назвати двором,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їжджають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бульдозери (О. Довженко)</a:t>
            </a:r>
            <a:r>
              <a:rPr lang="uk-UA" sz="16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755576" y="563376"/>
            <a:ext cx="7776864" cy="484799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462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Вправа 3. Прочитайте речення, знайдіть у них вставні конструкції. Запишіть речення, поставивши розділові знаки.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462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Кажуть щастя приходить до того хто наповнений мрією (Р. Іванченко)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Пісня здавалось бриніла вже в ньому (М. Коцюбинський). 3. Я розповіла докторові про свій намір вирватися у світ. На мій превеликий смуток він поставився до мого задуму досить холодно (І. Вільде).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Того можливо не знайду я слова щоб наш прекрасний оспівати край (М. Рильський).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жаль історія не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зберігла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імені далекого майстра (В. Скуратівський).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462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Вправа 4. Складіть по два речення так, щоб подані слова і словосполучення в одному з них вставними, в іншому – членами речення. Підкресліть граматичну основу речення,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462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Зверніть увагу, дивна річ, здається,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правдп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звичайно, значить, одне слово.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462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731</Words>
  <Application>Microsoft Office PowerPoint</Application>
  <PresentationFormat>Экран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</cp:revision>
  <dcterms:created xsi:type="dcterms:W3CDTF">2020-06-10T16:26:19Z</dcterms:created>
  <dcterms:modified xsi:type="dcterms:W3CDTF">2020-06-10T16:37:21Z</dcterms:modified>
</cp:coreProperties>
</file>