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7" r:id="rId23"/>
    <p:sldId id="286" r:id="rId24"/>
    <p:sldId id="288" r:id="rId25"/>
    <p:sldId id="289" r:id="rId26"/>
    <p:sldId id="290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>
        <p:scale>
          <a:sx n="89" d="100"/>
          <a:sy n="89" d="100"/>
        </p:scale>
        <p:origin x="-65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Правопис складних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/>
                </a:solidFill>
                <a:latin typeface="Constantia" pitchFamily="18" charset="0"/>
              </a:rPr>
              <a:t>слів</a:t>
            </a:r>
            <a:endParaRPr lang="ru-RU" sz="60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Разом пишуться іменники, що утворилися від словосполучень із імперативами: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5400" dirty="0" err="1" smtClean="0"/>
              <a:t>Перебийніс</a:t>
            </a:r>
            <a:r>
              <a:rPr lang="uk-UA" sz="5400" dirty="0" smtClean="0"/>
              <a:t>, </a:t>
            </a:r>
            <a:r>
              <a:rPr lang="uk-UA" sz="5400" dirty="0" err="1" smtClean="0"/>
              <a:t>Убийвовк</a:t>
            </a:r>
            <a:r>
              <a:rPr lang="uk-UA" sz="5400" dirty="0" smtClean="0"/>
              <a:t>, </a:t>
            </a:r>
            <a:r>
              <a:rPr lang="uk-UA" sz="5400" dirty="0" err="1" smtClean="0"/>
              <a:t>Непийпиво</a:t>
            </a:r>
            <a:r>
              <a:rPr lang="uk-UA" sz="5400" dirty="0" smtClean="0"/>
              <a:t>, горицвіт, зірвиголова, болиголов</a:t>
            </a:r>
            <a:endParaRPr lang="ru-RU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Іменники з першою частиною, представленою кількісним числівником: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4400" dirty="0" smtClean="0"/>
              <a:t>двадцятитонка, семирічка, століття, п</a:t>
            </a:r>
            <a:r>
              <a:rPr lang="en-US" sz="4400" dirty="0" smtClean="0"/>
              <a:t>’</a:t>
            </a:r>
            <a:r>
              <a:rPr lang="uk-UA" sz="4400" dirty="0" err="1" smtClean="0"/>
              <a:t>ятиденка</a:t>
            </a:r>
            <a:r>
              <a:rPr lang="uk-UA" sz="4400" dirty="0" smtClean="0"/>
              <a:t>, Семипалатинськ, </a:t>
            </a:r>
            <a:r>
              <a:rPr lang="uk-UA" sz="4400" dirty="0" err="1" smtClean="0"/>
              <a:t>Першотравенськ</a:t>
            </a:r>
            <a:r>
              <a:rPr lang="uk-UA" sz="4400" dirty="0" smtClean="0"/>
              <a:t>, </a:t>
            </a:r>
            <a:r>
              <a:rPr lang="uk-UA" sz="4400" dirty="0" err="1" smtClean="0"/>
              <a:t>трикутка</a:t>
            </a:r>
            <a:r>
              <a:rPr lang="uk-UA" sz="4400" dirty="0" smtClean="0"/>
              <a:t>, двотомник, восьмикутник, </a:t>
            </a:r>
            <a:r>
              <a:rPr lang="uk-UA" sz="4400" dirty="0" err="1" smtClean="0"/>
              <a:t>чотирикамерка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Але!!!!!!!!!!!!!!!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55-річчя, 127-поверхівка, 16-томник.</a:t>
            </a:r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</a:t>
            </a:r>
            <a:r>
              <a:rPr lang="uk-UA" dirty="0" err="1" smtClean="0"/>
              <a:t>пів-</a:t>
            </a:r>
            <a:r>
              <a:rPr lang="uk-UA" dirty="0" smtClean="0"/>
              <a:t>, </a:t>
            </a:r>
            <a:r>
              <a:rPr lang="uk-UA" dirty="0" err="1" smtClean="0"/>
              <a:t>напів-</a:t>
            </a:r>
            <a:r>
              <a:rPr lang="uk-UA" dirty="0" smtClean="0"/>
              <a:t>, </a:t>
            </a:r>
            <a:r>
              <a:rPr lang="uk-UA" dirty="0" err="1" smtClean="0"/>
              <a:t>полу-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Півгодини, піваркуш, </a:t>
            </a:r>
            <a:r>
              <a:rPr lang="uk-UA" sz="5400" dirty="0" err="1" smtClean="0"/>
              <a:t>півлимона</a:t>
            </a:r>
            <a:r>
              <a:rPr lang="uk-UA" sz="5400" dirty="0" smtClean="0"/>
              <a:t>, напівсон, полумисок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062608"/>
            <a:ext cx="8172400" cy="43088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Таким чином,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дефіс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пишуться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1)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іменники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утворені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двох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іменників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відмінюються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обидві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частини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означають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протилежні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змістом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поняття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купівля-продаж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розтяг-стиск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б)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спеціальність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професію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лікар-еколог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астроном-магнітолог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в)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назви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казкових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персонажів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(Лисичка-Сестричка,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Зайчик-Побігайчик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2)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іменники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утворені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двох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іменників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відмінюється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лише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друга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частина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іменники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означають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державні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посади,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військові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наукові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звання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 (генерал-губернатор,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контр-адмірал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прем’єр-міністр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унтер-офіцер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член-кореспондент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штабс-капітан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764704"/>
            <a:ext cx="7056784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 smtClean="0"/>
              <a:t>б)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виміру</a:t>
            </a:r>
            <a:r>
              <a:rPr lang="ru-RU" sz="2000" dirty="0" smtClean="0"/>
              <a:t> (</a:t>
            </a:r>
            <a:r>
              <a:rPr lang="ru-RU" sz="2000" dirty="0" err="1" smtClean="0"/>
              <a:t>кіловат-година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людино-день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тонно-кілометр</a:t>
            </a:r>
            <a:r>
              <a:rPr lang="ru-RU" sz="2000" dirty="0" smtClean="0"/>
              <a:t>);</a:t>
            </a:r>
          </a:p>
          <a:p>
            <a:pPr fontAlgn="base"/>
            <a:r>
              <a:rPr lang="ru-RU" sz="2000" dirty="0" smtClean="0"/>
              <a:t>в)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перше слово </a:t>
            </a:r>
            <a:r>
              <a:rPr lang="ru-RU" sz="2000" dirty="0" err="1" smtClean="0"/>
              <a:t>підкреслює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прикмету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особливість</a:t>
            </a:r>
            <a:r>
              <a:rPr lang="ru-RU" sz="2000" dirty="0" smtClean="0"/>
              <a:t> предмета, </a:t>
            </a:r>
            <a:r>
              <a:rPr lang="ru-RU" sz="2000" dirty="0" err="1" smtClean="0"/>
              <a:t>явища</a:t>
            </a:r>
            <a:r>
              <a:rPr lang="ru-RU" sz="2000" dirty="0" smtClean="0"/>
              <a:t>, названого другим словом: блок-система, дизель-мотор, </a:t>
            </a:r>
            <a:r>
              <a:rPr lang="ru-RU" sz="2000" dirty="0" err="1" smtClean="0"/>
              <a:t>жар-птиця</a:t>
            </a:r>
            <a:r>
              <a:rPr lang="ru-RU" sz="2000" dirty="0" smtClean="0"/>
              <a:t>, стоп-кран.</a:t>
            </a:r>
          </a:p>
          <a:p>
            <a:pPr fontAlgn="base"/>
            <a:r>
              <a:rPr lang="ru-RU" sz="2000" dirty="0" smtClean="0"/>
              <a:t>3)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віце</a:t>
            </a:r>
            <a:r>
              <a:rPr lang="ru-RU" sz="2000" dirty="0" smtClean="0"/>
              <a:t>-, </a:t>
            </a:r>
            <a:r>
              <a:rPr lang="ru-RU" sz="2000" dirty="0" err="1" smtClean="0"/>
              <a:t>екс</a:t>
            </a:r>
            <a:r>
              <a:rPr lang="ru-RU" sz="2000" dirty="0" smtClean="0"/>
              <a:t>-, </a:t>
            </a:r>
            <a:r>
              <a:rPr lang="ru-RU" sz="2000" dirty="0" err="1" smtClean="0"/>
              <a:t>лейб</a:t>
            </a:r>
            <a:r>
              <a:rPr lang="ru-RU" sz="2000" dirty="0" smtClean="0"/>
              <a:t>-, </a:t>
            </a:r>
            <a:r>
              <a:rPr lang="ru-RU" sz="2000" dirty="0" err="1" smtClean="0"/>
              <a:t>максі</a:t>
            </a:r>
            <a:r>
              <a:rPr lang="ru-RU" sz="2000" dirty="0" smtClean="0"/>
              <a:t>-, </a:t>
            </a:r>
            <a:r>
              <a:rPr lang="ru-RU" sz="2000" dirty="0" err="1" smtClean="0"/>
              <a:t>міні</a:t>
            </a:r>
            <a:r>
              <a:rPr lang="ru-RU" sz="2000" dirty="0" smtClean="0"/>
              <a:t>-, </a:t>
            </a:r>
            <a:r>
              <a:rPr lang="ru-RU" sz="2000" dirty="0" err="1" smtClean="0"/>
              <a:t>обер</a:t>
            </a:r>
            <a:r>
              <a:rPr lang="ru-RU" sz="2000" dirty="0" smtClean="0"/>
              <a:t>-: </a:t>
            </a:r>
            <a:r>
              <a:rPr lang="ru-RU" sz="2000" dirty="0" err="1" smtClean="0"/>
              <a:t>віце-президент</a:t>
            </a:r>
            <a:r>
              <a:rPr lang="ru-RU" sz="2000" dirty="0" smtClean="0"/>
              <a:t>, </a:t>
            </a:r>
            <a:r>
              <a:rPr lang="ru-RU" sz="2000" dirty="0" err="1" smtClean="0"/>
              <a:t>екс-чемпіон</a:t>
            </a:r>
            <a:r>
              <a:rPr lang="ru-RU" sz="2000" dirty="0" smtClean="0"/>
              <a:t>, лейб-медик, </a:t>
            </a:r>
            <a:r>
              <a:rPr lang="ru-RU" sz="2000" dirty="0" err="1" smtClean="0"/>
              <a:t>максі-спідниця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міні-футбол</a:t>
            </a:r>
            <a:r>
              <a:rPr lang="ru-RU" sz="2000" dirty="0" smtClean="0"/>
              <a:t>, </a:t>
            </a:r>
            <a:r>
              <a:rPr lang="ru-RU" sz="2000" dirty="0" err="1" smtClean="0"/>
              <a:t>обер-майстер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smtClean="0"/>
              <a:t>4) </a:t>
            </a:r>
            <a:r>
              <a:rPr lang="ru-RU" sz="2000" dirty="0" err="1" smtClean="0"/>
              <a:t>Іншомовні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проміжних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: норд-вест, норд-ост.</a:t>
            </a:r>
          </a:p>
          <a:p>
            <a:pPr fontAlgn="base"/>
            <a:r>
              <a:rPr lang="ru-RU" sz="2000" dirty="0" smtClean="0"/>
              <a:t>5) </a:t>
            </a:r>
            <a:r>
              <a:rPr lang="ru-RU" sz="2000" dirty="0" err="1" smtClean="0"/>
              <a:t>Субстантивовані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словосполучення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назви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: </a:t>
            </a:r>
            <a:r>
              <a:rPr lang="ru-RU" sz="2000" dirty="0" err="1" smtClean="0"/>
              <a:t>брат-і-сестра</a:t>
            </a:r>
            <a:r>
              <a:rPr lang="ru-RU" sz="2000" dirty="0" smtClean="0"/>
              <a:t>, </a:t>
            </a:r>
            <a:r>
              <a:rPr lang="ru-RU" sz="2000" dirty="0" err="1" smtClean="0"/>
              <a:t>люби-мене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розрив-трава</a:t>
            </a:r>
            <a:r>
              <a:rPr lang="ru-RU" sz="2000" dirty="0" smtClean="0"/>
              <a:t>, </a:t>
            </a:r>
            <a:r>
              <a:rPr lang="ru-RU" sz="2000" dirty="0" err="1" smtClean="0"/>
              <a:t>чар-зілля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smtClean="0"/>
              <a:t>6) </a:t>
            </a:r>
            <a:r>
              <a:rPr lang="ru-RU" sz="2000" dirty="0" err="1" smtClean="0"/>
              <a:t>Скорочені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початок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кінець</a:t>
            </a:r>
            <a:r>
              <a:rPr lang="ru-RU" sz="2000" dirty="0" smtClean="0"/>
              <a:t> слова: б-ка — </a:t>
            </a:r>
            <a:r>
              <a:rPr lang="ru-RU" sz="2000" dirty="0" err="1" smtClean="0"/>
              <a:t>бібліотека</a:t>
            </a:r>
            <a:r>
              <a:rPr lang="ru-RU" sz="2000" dirty="0" smtClean="0"/>
              <a:t>, д-р — директор, </a:t>
            </a:r>
            <a:r>
              <a:rPr lang="ru-RU" sz="2000" dirty="0" err="1" smtClean="0"/>
              <a:t>л-ра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, </a:t>
            </a:r>
            <a:r>
              <a:rPr lang="ru-RU" sz="2000" dirty="0" err="1" smtClean="0"/>
              <a:t>т-во</a:t>
            </a:r>
            <a:r>
              <a:rPr lang="ru-RU" sz="2000" dirty="0" smtClean="0"/>
              <a:t> — </a:t>
            </a:r>
            <a:r>
              <a:rPr lang="ru-RU" sz="2000" dirty="0" err="1" smtClean="0"/>
              <a:t>товариство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sz="2000" dirty="0" smtClean="0"/>
              <a:t>7) Перша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складного слова, коли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йде</a:t>
            </a:r>
            <a:r>
              <a:rPr lang="ru-RU" sz="2000" dirty="0" smtClean="0"/>
              <a:t> слово </a:t>
            </a:r>
            <a:r>
              <a:rPr lang="ru-RU" sz="2000" dirty="0" err="1" smtClean="0"/>
              <a:t>з</a:t>
            </a:r>
            <a:r>
              <a:rPr lang="ru-RU" sz="2000" dirty="0" smtClean="0"/>
              <a:t> такою самою другою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: </a:t>
            </a:r>
            <a:r>
              <a:rPr lang="ru-RU" sz="2000" dirty="0" err="1" smtClean="0"/>
              <a:t>радіо</a:t>
            </a:r>
            <a:r>
              <a:rPr lang="ru-RU" sz="2000" dirty="0" smtClean="0"/>
              <a:t>-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телеапаратура</a:t>
            </a:r>
            <a:r>
              <a:rPr lang="ru-RU" sz="2000" dirty="0" smtClean="0"/>
              <a:t>, тепло-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гідроелектростанції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err="1" smtClean="0"/>
              <a:t>Примітка</a:t>
            </a:r>
            <a:r>
              <a:rPr lang="ru-RU" sz="2000" dirty="0" smtClean="0"/>
              <a:t>. У </a:t>
            </a:r>
            <a:r>
              <a:rPr lang="ru-RU" sz="2000" dirty="0" err="1" smtClean="0"/>
              <a:t>складних</a:t>
            </a:r>
            <a:r>
              <a:rPr lang="ru-RU" sz="2000" dirty="0" smtClean="0"/>
              <a:t> словах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числівником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число </a:t>
            </a:r>
            <a:r>
              <a:rPr lang="ru-RU" sz="2000" dirty="0" err="1" smtClean="0"/>
              <a:t>двозначне</a:t>
            </a:r>
            <a:r>
              <a:rPr lang="ru-RU" sz="2000" dirty="0" smtClean="0"/>
              <a:t>, </a:t>
            </a:r>
            <a:r>
              <a:rPr lang="ru-RU" sz="2000" dirty="0" err="1" smtClean="0"/>
              <a:t>тризначне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., </a:t>
            </a:r>
            <a:r>
              <a:rPr lang="ru-RU" sz="2000" dirty="0" err="1" smtClean="0"/>
              <a:t>числівник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пишеться</a:t>
            </a:r>
            <a:r>
              <a:rPr lang="ru-RU" sz="2000" dirty="0" smtClean="0"/>
              <a:t> цифрами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приєднується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слова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дефіса</a:t>
            </a:r>
            <a:r>
              <a:rPr lang="ru-RU" sz="2000" dirty="0" smtClean="0"/>
              <a:t>: 750-річчя, 16-поверховий.</a:t>
            </a:r>
          </a:p>
          <a:p>
            <a:pPr fontAlgn="base"/>
            <a:r>
              <a:rPr lang="ru-RU" sz="2000" dirty="0" smtClean="0"/>
              <a:t>е)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пів</a:t>
            </a:r>
            <a:r>
              <a:rPr lang="ru-RU" sz="2000" dirty="0" smtClean="0"/>
              <a:t>-, </a:t>
            </a:r>
            <a:r>
              <a:rPr lang="ru-RU" sz="2000" dirty="0" err="1" smtClean="0"/>
              <a:t>напів</a:t>
            </a:r>
            <a:r>
              <a:rPr lang="ru-RU" sz="2000" dirty="0" smtClean="0"/>
              <a:t>-, полу-: </a:t>
            </a:r>
            <a:r>
              <a:rPr lang="ru-RU" sz="2000" dirty="0" err="1" smtClean="0"/>
              <a:t>піваркуша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півгодини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півдюжини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півкарбованця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півколо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півмісяць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півогірка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пів’яблука</a:t>
            </a:r>
            <a:r>
              <a:rPr lang="ru-RU" sz="2000" dirty="0" smtClean="0"/>
              <a:t>; </a:t>
            </a:r>
            <a:r>
              <a:rPr lang="ru-RU" sz="2000" dirty="0" err="1" smtClean="0"/>
              <a:t>напівавтомат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напівсон</a:t>
            </a:r>
            <a:r>
              <a:rPr lang="ru-RU" sz="2000" dirty="0" smtClean="0"/>
              <a:t>; </a:t>
            </a:r>
            <a:r>
              <a:rPr lang="ru-RU" sz="2000" dirty="0" err="1" smtClean="0"/>
              <a:t>полукіпок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полумисок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 err="1" smtClean="0"/>
              <a:t>Примітка</a:t>
            </a:r>
            <a:r>
              <a:rPr lang="ru-RU" sz="2000" dirty="0" smtClean="0"/>
              <a:t>. Перед </a:t>
            </a:r>
            <a:r>
              <a:rPr lang="ru-RU" sz="2000" dirty="0" err="1" smtClean="0"/>
              <a:t>іменниками</a:t>
            </a:r>
            <a:r>
              <a:rPr lang="ru-RU" sz="2000" dirty="0" smtClean="0"/>
              <a:t> – </a:t>
            </a:r>
            <a:r>
              <a:rPr lang="ru-RU" sz="2000" dirty="0" err="1" smtClean="0"/>
              <a:t>власними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пів</a:t>
            </a:r>
            <a:r>
              <a:rPr lang="ru-RU" sz="2000" dirty="0" smtClean="0"/>
              <a:t>- </a:t>
            </a:r>
            <a:r>
              <a:rPr lang="ru-RU" sz="2000" dirty="0" err="1" smtClean="0"/>
              <a:t>пишеться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дефіс</a:t>
            </a:r>
            <a:r>
              <a:rPr lang="ru-RU" sz="2000" dirty="0" smtClean="0"/>
              <a:t>: </a:t>
            </a:r>
            <a:r>
              <a:rPr lang="ru-RU" sz="2000" dirty="0" err="1" smtClean="0"/>
              <a:t>пів-Європи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пів-Києва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lnSpc>
                <a:spcPct val="170000"/>
              </a:lnSpc>
            </a:pPr>
            <a:r>
              <a:rPr lang="ru-RU" sz="1600" b="1" dirty="0" smtClean="0"/>
              <a:t>Прикладки</a:t>
            </a:r>
            <a:endParaRPr lang="ru-RU" sz="1600" dirty="0" smtClean="0"/>
          </a:p>
          <a:p>
            <a:pPr fontAlgn="base">
              <a:lnSpc>
                <a:spcPct val="170000"/>
              </a:lnSpc>
            </a:pPr>
            <a:r>
              <a:rPr lang="ru-RU" sz="1600" dirty="0" smtClean="0"/>
              <a:t>Прикладки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писатися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окремо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дефіс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семантики </a:t>
            </a:r>
            <a:r>
              <a:rPr lang="ru-RU" sz="1600" dirty="0" err="1" smtClean="0"/>
              <a:t>поєднувальних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складників</a:t>
            </a:r>
            <a:r>
              <a:rPr lang="ru-RU" sz="1600" dirty="0" smtClean="0"/>
              <a:t>:</a:t>
            </a:r>
          </a:p>
          <a:p>
            <a:pPr fontAlgn="base">
              <a:lnSpc>
                <a:spcPct val="170000"/>
              </a:lnSpc>
            </a:pPr>
            <a:r>
              <a:rPr lang="ru-RU" sz="1600" dirty="0" smtClean="0"/>
              <a:t>1.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прикладкою </a:t>
            </a:r>
            <a:r>
              <a:rPr lang="ru-RU" sz="1600" dirty="0" err="1" smtClean="0"/>
              <a:t>виступає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назва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дефіс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означуваним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прикладкою не ставиться: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</a:t>
            </a:r>
            <a:r>
              <a:rPr lang="ru-RU" sz="1600" dirty="0" err="1" smtClean="0"/>
              <a:t>Київ</a:t>
            </a:r>
            <a:r>
              <a:rPr lang="ru-RU" sz="1600" dirty="0" smtClean="0"/>
              <a:t>, </a:t>
            </a:r>
            <a:r>
              <a:rPr lang="ru-RU" sz="1600" dirty="0" err="1" smtClean="0"/>
              <a:t>ріка</a:t>
            </a:r>
            <a:r>
              <a:rPr lang="ru-RU" sz="1600" dirty="0" smtClean="0"/>
              <a:t> Москва, трава </a:t>
            </a:r>
            <a:r>
              <a:rPr lang="ru-RU" sz="1600" dirty="0" err="1" smtClean="0"/>
              <a:t>звіробій</a:t>
            </a:r>
            <a:r>
              <a:rPr lang="ru-RU" sz="1600" dirty="0" smtClean="0"/>
              <a:t>.</a:t>
            </a:r>
          </a:p>
          <a:p>
            <a:pPr fontAlgn="base">
              <a:lnSpc>
                <a:spcPct val="170000"/>
              </a:lnSpc>
            </a:pPr>
            <a:r>
              <a:rPr lang="ru-RU" sz="1600" dirty="0" err="1" smtClean="0"/>
              <a:t>Якщо</a:t>
            </a:r>
            <a:r>
              <a:rPr lang="ru-RU" sz="1600" dirty="0" smtClean="0"/>
              <a:t> ж у </a:t>
            </a:r>
            <a:r>
              <a:rPr lang="ru-RU" sz="1600" dirty="0" err="1" smtClean="0"/>
              <a:t>ролі</a:t>
            </a:r>
            <a:r>
              <a:rPr lang="ru-RU" sz="1600" dirty="0" smtClean="0"/>
              <a:t> прикладки </a:t>
            </a:r>
            <a:r>
              <a:rPr lang="ru-RU" sz="1600" dirty="0" err="1" smtClean="0"/>
              <a:t>виступає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назва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означуваним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прикладкою ставиться </a:t>
            </a:r>
            <a:r>
              <a:rPr lang="ru-RU" sz="1600" dirty="0" err="1" smtClean="0"/>
              <a:t>дефіс</a:t>
            </a:r>
            <a:r>
              <a:rPr lang="ru-RU" sz="1600" dirty="0" smtClean="0"/>
              <a:t>: </a:t>
            </a:r>
            <a:r>
              <a:rPr lang="ru-RU" sz="1600" dirty="0" err="1" smtClean="0"/>
              <a:t>звіробій-трава</a:t>
            </a:r>
            <a:r>
              <a:rPr lang="ru-RU" sz="1600" dirty="0" smtClean="0"/>
              <a:t>, </a:t>
            </a:r>
            <a:r>
              <a:rPr lang="ru-RU" sz="1600" dirty="0" err="1" smtClean="0"/>
              <a:t>Москва-ріка</a:t>
            </a:r>
            <a:r>
              <a:rPr lang="ru-RU" sz="1600" dirty="0" smtClean="0"/>
              <a:t>, Сапун-гора.</a:t>
            </a:r>
          </a:p>
          <a:p>
            <a:pPr fontAlgn="base">
              <a:lnSpc>
                <a:spcPct val="170000"/>
              </a:lnSpc>
            </a:pPr>
            <a:r>
              <a:rPr lang="ru-RU" sz="1600" dirty="0" smtClean="0"/>
              <a:t>2.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узгоджуваний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іменник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атрибутивне</a:t>
            </a:r>
            <a:r>
              <a:rPr lang="ru-RU" sz="1600" dirty="0" smtClean="0"/>
              <a:t> (</a:t>
            </a:r>
            <a:r>
              <a:rPr lang="ru-RU" sz="1600" dirty="0" err="1" smtClean="0"/>
              <a:t>означальне</a:t>
            </a:r>
            <a:r>
              <a:rPr lang="ru-RU" sz="1600" dirty="0" smtClean="0"/>
              <a:t>)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виступає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ролі</a:t>
            </a:r>
            <a:r>
              <a:rPr lang="ru-RU" sz="1600" dirty="0" smtClean="0"/>
              <a:t> прикладки в </a:t>
            </a:r>
            <a:r>
              <a:rPr lang="ru-RU" sz="1600" dirty="0" err="1" smtClean="0"/>
              <a:t>постпозиції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приєднується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пояснюваного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дефісом</a:t>
            </a:r>
            <a:r>
              <a:rPr lang="ru-RU" sz="1600" dirty="0" smtClean="0"/>
              <a:t>: </a:t>
            </a:r>
            <a:r>
              <a:rPr lang="ru-RU" sz="1600" dirty="0" err="1" smtClean="0"/>
              <a:t>вовк-жаднюга</a:t>
            </a:r>
            <a:r>
              <a:rPr lang="ru-RU" sz="1600" dirty="0" smtClean="0"/>
              <a:t>, </a:t>
            </a:r>
            <a:r>
              <a:rPr lang="ru-RU" sz="1600" dirty="0" err="1" smtClean="0"/>
              <a:t>дівчина-красуня</a:t>
            </a:r>
            <a:r>
              <a:rPr lang="ru-RU" sz="1600" dirty="0" smtClean="0"/>
              <a:t>, </a:t>
            </a:r>
            <a:r>
              <a:rPr lang="ru-RU" sz="1600" dirty="0" err="1" smtClean="0"/>
              <a:t>хлопець-богатир</a:t>
            </a:r>
            <a:r>
              <a:rPr lang="ru-RU" sz="1600" dirty="0" smtClean="0"/>
              <a:t>.</a:t>
            </a:r>
          </a:p>
          <a:p>
            <a:pPr fontAlgn="base">
              <a:lnSpc>
                <a:spcPct val="170000"/>
              </a:lnSpc>
            </a:pP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виступає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препозиції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означуваного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іменника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пишеться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окремо</a:t>
            </a:r>
            <a:r>
              <a:rPr lang="ru-RU" sz="1600" dirty="0" smtClean="0"/>
              <a:t>: </a:t>
            </a:r>
            <a:r>
              <a:rPr lang="ru-RU" sz="1600" dirty="0" err="1" smtClean="0"/>
              <a:t>богатир</a:t>
            </a:r>
            <a:r>
              <a:rPr lang="ru-RU" sz="1600" dirty="0" smtClean="0"/>
              <a:t> </a:t>
            </a:r>
            <a:r>
              <a:rPr lang="ru-RU" sz="1600" dirty="0" err="1" smtClean="0"/>
              <a:t>хлопець</a:t>
            </a:r>
            <a:r>
              <a:rPr lang="ru-RU" sz="1600" dirty="0" smtClean="0"/>
              <a:t>, жаднюга </a:t>
            </a:r>
            <a:r>
              <a:rPr lang="ru-RU" sz="1600" dirty="0" err="1" smtClean="0"/>
              <a:t>вовк</a:t>
            </a:r>
            <a:r>
              <a:rPr lang="ru-RU" sz="1600" dirty="0" smtClean="0"/>
              <a:t>, </a:t>
            </a:r>
            <a:r>
              <a:rPr lang="ru-RU" sz="1600" dirty="0" err="1" smtClean="0"/>
              <a:t>красуня</a:t>
            </a:r>
            <a:r>
              <a:rPr lang="ru-RU" sz="1600" dirty="0" smtClean="0"/>
              <a:t> </a:t>
            </a:r>
            <a:r>
              <a:rPr lang="ru-RU" sz="1600" dirty="0" err="1" smtClean="0"/>
              <a:t>дівчина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ru-RU" sz="2000" dirty="0" smtClean="0"/>
              <a:t>3.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пояснюваний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прикладка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мінятися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місцями</a:t>
            </a:r>
            <a:r>
              <a:rPr lang="ru-RU" sz="2000" dirty="0" smtClean="0"/>
              <a:t> (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атрибутивну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виконує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постпозиції</a:t>
            </a:r>
            <a:r>
              <a:rPr lang="ru-RU" sz="2000" dirty="0" smtClean="0"/>
              <a:t>),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ними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ставиться </a:t>
            </a:r>
            <a:r>
              <a:rPr lang="ru-RU" sz="2000" dirty="0" err="1" smtClean="0"/>
              <a:t>дефіс</a:t>
            </a:r>
            <a:r>
              <a:rPr lang="ru-RU" sz="2000" dirty="0" smtClean="0"/>
              <a:t>: </a:t>
            </a:r>
            <a:r>
              <a:rPr lang="ru-RU" sz="2000" dirty="0" err="1" smtClean="0"/>
              <a:t>дівчина-грузинка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грузинка-дівчина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учитель-фізик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фізик-учитель</a:t>
            </a:r>
            <a:r>
              <a:rPr lang="ru-RU" sz="2000" dirty="0" smtClean="0"/>
              <a:t>, художник-пейзажист </a:t>
            </a:r>
            <a:r>
              <a:rPr lang="ru-RU" sz="2000" dirty="0" err="1" smtClean="0"/>
              <a:t>і</a:t>
            </a:r>
            <a:r>
              <a:rPr lang="ru-RU" sz="2000" dirty="0" smtClean="0"/>
              <a:t> пейзажист-художник.</a:t>
            </a:r>
          </a:p>
          <a:p>
            <a:pPr fontAlgn="base">
              <a:lnSpc>
                <a:spcPct val="150000"/>
              </a:lnSpc>
            </a:pPr>
            <a:r>
              <a:rPr lang="ru-RU" sz="2000" dirty="0" smtClean="0"/>
              <a:t>4.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прикладка входить до складу </a:t>
            </a:r>
            <a:r>
              <a:rPr lang="ru-RU" sz="2000" dirty="0" err="1" smtClean="0"/>
              <a:t>терміна</a:t>
            </a:r>
            <a:r>
              <a:rPr lang="ru-RU" sz="2000" dirty="0" smtClean="0"/>
              <a:t>, вона </a:t>
            </a:r>
            <a:r>
              <a:rPr lang="ru-RU" sz="2000" dirty="0" err="1" smtClean="0"/>
              <a:t>втрачає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атрибутивне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перетворюючи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словосполучення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складний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сполучного</a:t>
            </a:r>
            <a:r>
              <a:rPr lang="ru-RU" sz="2000" dirty="0" smtClean="0"/>
              <a:t> звука.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пишемо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дефіс</a:t>
            </a:r>
            <a:r>
              <a:rPr lang="ru-RU" sz="2000" dirty="0" smtClean="0"/>
              <a:t>: гриб-паразит, </a:t>
            </a:r>
            <a:r>
              <a:rPr lang="ru-RU" sz="2000" dirty="0" err="1" smtClean="0"/>
              <a:t>жук-короїд</a:t>
            </a:r>
            <a:r>
              <a:rPr lang="ru-RU" sz="2000" dirty="0" smtClean="0"/>
              <a:t>, </a:t>
            </a:r>
            <a:r>
              <a:rPr lang="ru-RU" sz="2000" dirty="0" err="1" smtClean="0"/>
              <a:t>заєць-русак</a:t>
            </a:r>
            <a:r>
              <a:rPr lang="ru-RU" sz="2000" dirty="0" smtClean="0"/>
              <a:t>, </a:t>
            </a:r>
            <a:r>
              <a:rPr lang="ru-RU" sz="2000" dirty="0" err="1" smtClean="0"/>
              <a:t>льон-довгунець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lnSpc>
                <a:spcPct val="170000"/>
              </a:lnSpc>
            </a:pPr>
            <a:r>
              <a:rPr lang="ru-RU" sz="1800" b="1" dirty="0" err="1" smtClean="0"/>
              <a:t>Складні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числівники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займенники</a:t>
            </a:r>
            <a:endParaRPr lang="ru-RU" sz="1800" b="1" dirty="0" smtClean="0"/>
          </a:p>
          <a:p>
            <a:pPr fontAlgn="base">
              <a:lnSpc>
                <a:spcPct val="170000"/>
              </a:lnSpc>
            </a:pPr>
            <a:r>
              <a:rPr lang="ru-RU" sz="1800" b="1" dirty="0" smtClean="0"/>
              <a:t>1. Разом </a:t>
            </a:r>
            <a:r>
              <a:rPr lang="ru-RU" sz="1800" b="1" dirty="0" err="1" smtClean="0"/>
              <a:t>пишуться</a:t>
            </a:r>
            <a:r>
              <a:rPr lang="ru-RU" sz="1800" b="1" dirty="0" smtClean="0"/>
              <a:t>:</a:t>
            </a:r>
          </a:p>
          <a:p>
            <a:pPr fontAlgn="base">
              <a:lnSpc>
                <a:spcPct val="170000"/>
              </a:lnSpc>
            </a:pPr>
            <a:r>
              <a:rPr lang="ru-RU" sz="1800" dirty="0" smtClean="0"/>
              <a:t>а) </a:t>
            </a:r>
            <a:r>
              <a:rPr lang="ru-RU" sz="1800" dirty="0" err="1" smtClean="0"/>
              <a:t>Складні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кількісні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числівники</a:t>
            </a:r>
            <a:r>
              <a:rPr lang="ru-RU" sz="1800" dirty="0" smtClean="0"/>
              <a:t>: </a:t>
            </a:r>
            <a:r>
              <a:rPr lang="ru-RU" sz="1800" dirty="0" err="1" smtClean="0"/>
              <a:t>одинадцять</a:t>
            </a:r>
            <a:r>
              <a:rPr lang="ru-RU" sz="1800" dirty="0" smtClean="0"/>
              <a:t>, </a:t>
            </a:r>
            <a:r>
              <a:rPr lang="ru-RU" sz="1800" dirty="0" err="1" smtClean="0"/>
              <a:t>п’ятдесят</a:t>
            </a:r>
            <a:r>
              <a:rPr lang="ru-RU" sz="1800" dirty="0" smtClean="0"/>
              <a:t>, триста (</a:t>
            </a:r>
            <a:r>
              <a:rPr lang="ru-RU" sz="1800" dirty="0" err="1" smtClean="0"/>
              <a:t>трьохсот</a:t>
            </a:r>
            <a:r>
              <a:rPr lang="ru-RU" sz="1800" dirty="0" smtClean="0"/>
              <a:t>, </a:t>
            </a:r>
            <a:r>
              <a:rPr lang="ru-RU" sz="1800" dirty="0" err="1" smtClean="0"/>
              <a:t>трьомстам</a:t>
            </a:r>
            <a:r>
              <a:rPr lang="ru-RU" sz="1800" dirty="0" smtClean="0"/>
              <a:t>).</a:t>
            </a:r>
          </a:p>
          <a:p>
            <a:pPr fontAlgn="base">
              <a:lnSpc>
                <a:spcPct val="170000"/>
              </a:lnSpc>
            </a:pPr>
            <a:r>
              <a:rPr lang="ru-RU" sz="1800" dirty="0" smtClean="0"/>
              <a:t>б) </a:t>
            </a:r>
            <a:r>
              <a:rPr lang="ru-RU" sz="1800" dirty="0" err="1" smtClean="0"/>
              <a:t>Складні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порядкові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числівники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схожі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ними </a:t>
            </a:r>
            <a:r>
              <a:rPr lang="ru-RU" sz="1800" dirty="0" err="1" smtClean="0"/>
              <a:t>прикметники</a:t>
            </a:r>
            <a:r>
              <a:rPr lang="ru-RU" sz="1800" dirty="0" smtClean="0"/>
              <a:t>, </a:t>
            </a:r>
            <a:r>
              <a:rPr lang="ru-RU" sz="1800" dirty="0" err="1" smtClean="0"/>
              <a:t>останнім</a:t>
            </a:r>
            <a:r>
              <a:rPr lang="ru-RU" sz="1800" dirty="0" smtClean="0"/>
              <a:t> компонентом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-</a:t>
            </a:r>
            <a:r>
              <a:rPr lang="ru-RU" sz="1800" dirty="0" err="1" smtClean="0"/>
              <a:t>сотий</a:t>
            </a:r>
            <a:r>
              <a:rPr lang="ru-RU" sz="1800" dirty="0" smtClean="0"/>
              <a:t>, -</a:t>
            </a:r>
            <a:r>
              <a:rPr lang="ru-RU" sz="1800" dirty="0" err="1" smtClean="0"/>
              <a:t>тисячний</a:t>
            </a:r>
            <a:r>
              <a:rPr lang="ru-RU" sz="1800" dirty="0" smtClean="0"/>
              <a:t>, -</a:t>
            </a:r>
            <a:r>
              <a:rPr lang="ru-RU" sz="1800" dirty="0" err="1" smtClean="0"/>
              <a:t>мільйонний</a:t>
            </a:r>
            <a:r>
              <a:rPr lang="ru-RU" sz="1800" dirty="0" smtClean="0"/>
              <a:t>: </a:t>
            </a:r>
            <a:r>
              <a:rPr lang="ru-RU" sz="1800" dirty="0" err="1" smtClean="0"/>
              <a:t>дев’ятисотий</a:t>
            </a:r>
            <a:r>
              <a:rPr lang="ru-RU" sz="1800" dirty="0" smtClean="0"/>
              <a:t>, </a:t>
            </a:r>
            <a:r>
              <a:rPr lang="ru-RU" sz="1800" dirty="0" err="1" smtClean="0"/>
              <a:t>п’ятнадцятий</a:t>
            </a:r>
            <a:r>
              <a:rPr lang="ru-RU" sz="1800" dirty="0" smtClean="0"/>
              <a:t>, </a:t>
            </a:r>
            <a:r>
              <a:rPr lang="ru-RU" sz="1800" dirty="0" err="1" smtClean="0"/>
              <a:t>п’ятсоттридцятитисячний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шістдесятий</a:t>
            </a:r>
            <a:r>
              <a:rPr lang="ru-RU" sz="1800" dirty="0" smtClean="0"/>
              <a:t>, </a:t>
            </a:r>
            <a:r>
              <a:rPr lang="ru-RU" sz="1800" dirty="0" err="1" smtClean="0"/>
              <a:t>шістдесятип’ятимільйонний</a:t>
            </a:r>
            <a:r>
              <a:rPr lang="ru-RU" sz="1800" dirty="0" smtClean="0"/>
              <a:t>; </a:t>
            </a:r>
            <a:r>
              <a:rPr lang="ru-RU" sz="1800" dirty="0" err="1" smtClean="0"/>
              <a:t>багатотисячний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кількамільйонний</a:t>
            </a:r>
            <a:r>
              <a:rPr lang="ru-RU" sz="1800" dirty="0" smtClean="0"/>
              <a:t>.</a:t>
            </a:r>
          </a:p>
          <a:p>
            <a:pPr fontAlgn="base">
              <a:lnSpc>
                <a:spcPct val="170000"/>
              </a:lnSpc>
            </a:pPr>
            <a:r>
              <a:rPr lang="ru-RU" sz="1800" dirty="0" err="1" smtClean="0"/>
              <a:t>Примітка</a:t>
            </a:r>
            <a:r>
              <a:rPr lang="ru-RU" sz="1800" dirty="0" smtClean="0"/>
              <a:t> 1. </a:t>
            </a:r>
            <a:r>
              <a:rPr lang="ru-RU" sz="1800" dirty="0" err="1" smtClean="0"/>
              <a:t>Складені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кількісні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порядкові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числівники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пишемо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окремо</a:t>
            </a:r>
            <a:r>
              <a:rPr lang="ru-RU" sz="1800" dirty="0" smtClean="0"/>
              <a:t>: </a:t>
            </a:r>
            <a:r>
              <a:rPr lang="ru-RU" sz="1800" dirty="0" err="1" smtClean="0"/>
              <a:t>тисяча</a:t>
            </a:r>
            <a:r>
              <a:rPr lang="ru-RU" sz="1800" dirty="0" smtClean="0"/>
              <a:t> </a:t>
            </a:r>
            <a:r>
              <a:rPr lang="ru-RU" sz="1800" dirty="0" err="1" smtClean="0"/>
              <a:t>п’ятсот</a:t>
            </a:r>
            <a:r>
              <a:rPr lang="ru-RU" sz="1800" dirty="0" smtClean="0"/>
              <a:t>, </a:t>
            </a:r>
            <a:r>
              <a:rPr lang="ru-RU" sz="1800" dirty="0" err="1" smtClean="0"/>
              <a:t>тридцять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вісім</a:t>
            </a:r>
            <a:r>
              <a:rPr lang="ru-RU" sz="1800" dirty="0" smtClean="0"/>
              <a:t>, </a:t>
            </a:r>
            <a:r>
              <a:rPr lang="ru-RU" sz="1800" dirty="0" err="1" smtClean="0"/>
              <a:t>тисяча</a:t>
            </a:r>
            <a:r>
              <a:rPr lang="ru-RU" sz="1800" dirty="0" smtClean="0"/>
              <a:t> </a:t>
            </a:r>
            <a:r>
              <a:rPr lang="ru-RU" sz="1800" dirty="0" err="1" smtClean="0"/>
              <a:t>дев’ятсот</a:t>
            </a:r>
            <a:r>
              <a:rPr lang="ru-RU" sz="1800" dirty="0" smtClean="0"/>
              <a:t> </a:t>
            </a:r>
            <a:r>
              <a:rPr lang="ru-RU" sz="1800" dirty="0" err="1" smtClean="0"/>
              <a:t>вісімдесят</a:t>
            </a:r>
            <a:r>
              <a:rPr lang="ru-RU" sz="1800" dirty="0" smtClean="0"/>
              <a:t> </a:t>
            </a:r>
            <a:r>
              <a:rPr lang="ru-RU" sz="1800" dirty="0" err="1" smtClean="0"/>
              <a:t>восьмий</a:t>
            </a:r>
            <a:r>
              <a:rPr lang="ru-RU" sz="1800" dirty="0" smtClean="0"/>
              <a:t>.</a:t>
            </a:r>
          </a:p>
          <a:p>
            <a:pPr fontAlgn="base">
              <a:lnSpc>
                <a:spcPct val="170000"/>
              </a:lnSpc>
            </a:pPr>
            <a:r>
              <a:rPr lang="ru-RU" sz="1800" dirty="0" err="1" smtClean="0"/>
              <a:t>Примітка</a:t>
            </a:r>
            <a:r>
              <a:rPr lang="ru-RU" sz="1800" dirty="0" smtClean="0"/>
              <a:t> 2. </a:t>
            </a:r>
            <a:r>
              <a:rPr lang="ru-RU" sz="1800" dirty="0" err="1" smtClean="0"/>
              <a:t>Порядкові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числівники</a:t>
            </a:r>
            <a:r>
              <a:rPr lang="ru-RU" sz="1800" dirty="0" smtClean="0"/>
              <a:t>, до складу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входять</a:t>
            </a:r>
            <a:r>
              <a:rPr lang="ru-RU" sz="1800" dirty="0" smtClean="0"/>
              <a:t> слова </a:t>
            </a:r>
            <a:r>
              <a:rPr lang="ru-RU" sz="1800" dirty="0" err="1" smtClean="0"/>
              <a:t>з</a:t>
            </a:r>
            <a:r>
              <a:rPr lang="ru-RU" sz="1800" dirty="0" smtClean="0"/>
              <a:t> половиною </a:t>
            </a:r>
            <a:r>
              <a:rPr lang="ru-RU" sz="1800" dirty="0" err="1" smtClean="0"/>
              <a:t>й</a:t>
            </a:r>
            <a:r>
              <a:rPr lang="ru-RU" sz="1800" dirty="0" smtClean="0"/>
              <a:t> под., </a:t>
            </a:r>
            <a:r>
              <a:rPr lang="ru-RU" sz="1800" dirty="0" err="1" smtClean="0"/>
              <a:t>теж</a:t>
            </a:r>
            <a:r>
              <a:rPr lang="ru-RU" sz="1800" dirty="0" smtClean="0"/>
              <a:t> </a:t>
            </a:r>
            <a:r>
              <a:rPr lang="ru-RU" sz="1800" dirty="0" err="1" smtClean="0"/>
              <a:t>пишемо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окремо</a:t>
            </a:r>
            <a:r>
              <a:rPr lang="ru-RU" sz="1800" dirty="0" smtClean="0"/>
              <a:t>: три </a:t>
            </a:r>
            <a:r>
              <a:rPr lang="ru-RU" sz="1800" dirty="0" err="1" smtClean="0"/>
              <a:t>з</a:t>
            </a:r>
            <a:r>
              <a:rPr lang="ru-RU" sz="1800" dirty="0" smtClean="0"/>
              <a:t> половиною </a:t>
            </a:r>
            <a:r>
              <a:rPr lang="ru-RU" sz="1800" dirty="0" err="1" smtClean="0"/>
              <a:t>тисячний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загін</a:t>
            </a:r>
            <a:r>
              <a:rPr lang="ru-RU" sz="1800" dirty="0" smtClean="0"/>
              <a:t>.</a:t>
            </a:r>
          </a:p>
          <a:p>
            <a:endParaRPr lang="ru-RU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Разом пишуться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інтерфіксами о, е:</a:t>
            </a:r>
          </a:p>
          <a:p>
            <a:pPr>
              <a:buNone/>
            </a:pPr>
            <a:r>
              <a:rPr lang="uk-UA" sz="4400" dirty="0" smtClean="0"/>
              <a:t>пароплав, буревій, лісостеп, </a:t>
            </a:r>
            <a:r>
              <a:rPr lang="uk-UA" sz="4400" dirty="0" err="1" smtClean="0"/>
              <a:t>Сивобород</a:t>
            </a:r>
            <a:r>
              <a:rPr lang="uk-UA" sz="4400" dirty="0" smtClean="0"/>
              <a:t>, тигролов, чорнозем, шлакоблок, овочерізка.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dirty="0" smtClean="0"/>
              <a:t>2. Через </a:t>
            </a:r>
            <a:r>
              <a:rPr lang="ru-RU" sz="2000" dirty="0" err="1" smtClean="0"/>
              <a:t>дефіс</a:t>
            </a:r>
            <a:r>
              <a:rPr lang="ru-RU" sz="2000" dirty="0" smtClean="0"/>
              <a:t> </a:t>
            </a:r>
            <a:r>
              <a:rPr lang="ru-RU" sz="2000" dirty="0" err="1" smtClean="0"/>
              <a:t>пишуться</a:t>
            </a:r>
            <a:r>
              <a:rPr lang="ru-RU" sz="2000" dirty="0" smtClean="0"/>
              <a:t>:</a:t>
            </a:r>
          </a:p>
          <a:p>
            <a:pPr fontAlgn="base">
              <a:lnSpc>
                <a:spcPct val="150000"/>
              </a:lnSpc>
            </a:pPr>
            <a:r>
              <a:rPr lang="ru-RU" sz="2000" dirty="0" smtClean="0"/>
              <a:t>а) </a:t>
            </a:r>
            <a:r>
              <a:rPr lang="ru-RU" sz="2000" dirty="0" err="1" smtClean="0"/>
              <a:t>Порядкові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числівники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написані</a:t>
            </a:r>
            <a:r>
              <a:rPr lang="ru-RU" sz="2000" dirty="0" smtClean="0"/>
              <a:t> цифрами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літерами</a:t>
            </a:r>
            <a:r>
              <a:rPr lang="ru-RU" sz="2000" dirty="0" smtClean="0"/>
              <a:t>: 7-й, 10-ї, 11-го, 35-мільйонний, 3-тисячний, 4½-тисячний.</a:t>
            </a:r>
          </a:p>
          <a:p>
            <a:pPr fontAlgn="base">
              <a:lnSpc>
                <a:spcPct val="150000"/>
              </a:lnSpc>
            </a:pPr>
            <a:r>
              <a:rPr lang="ru-RU" sz="2000" dirty="0" smtClean="0"/>
              <a:t>б)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займенники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компонентами </a:t>
            </a:r>
            <a:r>
              <a:rPr lang="ru-RU" sz="2000" dirty="0" err="1" smtClean="0"/>
              <a:t>бозна</a:t>
            </a:r>
            <a:r>
              <a:rPr lang="ru-RU" sz="2000" dirty="0" smtClean="0"/>
              <a:t>-, -будь, -</a:t>
            </a:r>
            <a:r>
              <a:rPr lang="ru-RU" sz="2000" dirty="0" err="1" smtClean="0"/>
              <a:t>небудь</a:t>
            </a:r>
            <a:r>
              <a:rPr lang="ru-RU" sz="2000" dirty="0" smtClean="0"/>
              <a:t>, казна-, </a:t>
            </a:r>
            <a:r>
              <a:rPr lang="ru-RU" sz="2000" dirty="0" err="1" smtClean="0"/>
              <a:t>хтозна</a:t>
            </a:r>
            <a:r>
              <a:rPr lang="ru-RU" sz="2000" dirty="0" smtClean="0"/>
              <a:t>- </a:t>
            </a:r>
            <a:r>
              <a:rPr lang="ru-RU" sz="2000" dirty="0" err="1" smtClean="0"/>
              <a:t>й</a:t>
            </a:r>
            <a:r>
              <a:rPr lang="ru-RU" sz="2000" dirty="0" smtClean="0"/>
              <a:t> под.: </a:t>
            </a:r>
            <a:r>
              <a:rPr lang="ru-RU" sz="2000" dirty="0" err="1" smtClean="0"/>
              <a:t>будь-котрий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будь-хто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будь-чий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будь-що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будь-який</a:t>
            </a:r>
            <a:r>
              <a:rPr lang="ru-RU" sz="2000" dirty="0" smtClean="0"/>
              <a:t>; </a:t>
            </a:r>
            <a:r>
              <a:rPr lang="ru-RU" sz="2000" dirty="0" err="1" smtClean="0"/>
              <a:t>котрий-будь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хто-будь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чий-будь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що-будь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який-будь</a:t>
            </a:r>
            <a:r>
              <a:rPr lang="ru-RU" sz="2000" dirty="0" smtClean="0"/>
              <a:t>; </a:t>
            </a:r>
            <a:r>
              <a:rPr lang="ru-RU" sz="2000" dirty="0" err="1" smtClean="0"/>
              <a:t>котрий-небудь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хто-небудь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чий-небудь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що-небудь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який-небудь</a:t>
            </a:r>
            <a:r>
              <a:rPr lang="ru-RU" sz="2000" dirty="0" smtClean="0"/>
              <a:t>; </a:t>
            </a:r>
            <a:r>
              <a:rPr lang="ru-RU" sz="2000" dirty="0" err="1" smtClean="0"/>
              <a:t>казна-що</a:t>
            </a:r>
            <a:r>
              <a:rPr lang="ru-RU" sz="2000" dirty="0" smtClean="0"/>
              <a:t>, </a:t>
            </a:r>
            <a:r>
              <a:rPr lang="ru-RU" sz="2000" dirty="0" err="1" smtClean="0"/>
              <a:t>хтозна-який</a:t>
            </a:r>
            <a:r>
              <a:rPr lang="ru-RU" sz="2000" dirty="0" smtClean="0"/>
              <a:t>. Але: будь у кого, будь на </a:t>
            </a:r>
            <a:r>
              <a:rPr lang="ru-RU" sz="2000" dirty="0" err="1" smtClean="0"/>
              <a:t>чому</a:t>
            </a:r>
            <a:r>
              <a:rPr lang="ru-RU" sz="2000" dirty="0" smtClean="0"/>
              <a:t>, казна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казна</a:t>
            </a:r>
            <a:r>
              <a:rPr lang="ru-RU" sz="2000" dirty="0" smtClean="0"/>
              <a:t> при кому (</a:t>
            </a:r>
            <a:r>
              <a:rPr lang="ru-RU" sz="2000" dirty="0" err="1" smtClean="0"/>
              <a:t>бо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середині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з’являється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прийменник</a:t>
            </a:r>
            <a:r>
              <a:rPr lang="ru-RU" sz="2000" dirty="0" smtClean="0"/>
              <a:t>).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20430" r="10526" b="10000"/>
          <a:stretch>
            <a:fillRect/>
          </a:stretch>
        </p:blipFill>
        <p:spPr bwMode="auto">
          <a:xfrm>
            <a:off x="1259632" y="0"/>
            <a:ext cx="6336704" cy="38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60" t="20430" r="11116" b="33266"/>
          <a:stretch>
            <a:fillRect/>
          </a:stretch>
        </p:blipFill>
        <p:spPr bwMode="auto">
          <a:xfrm>
            <a:off x="1259632" y="4221088"/>
            <a:ext cx="63448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19485" r="9935" b="19260"/>
          <a:stretch>
            <a:fillRect/>
          </a:stretch>
        </p:blipFill>
        <p:spPr bwMode="auto">
          <a:xfrm>
            <a:off x="1403648" y="0"/>
            <a:ext cx="60121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8859" t="20790" r="17314" b="21566"/>
          <a:stretch>
            <a:fillRect/>
          </a:stretch>
        </p:blipFill>
        <p:spPr bwMode="auto">
          <a:xfrm>
            <a:off x="1187624" y="3573016"/>
            <a:ext cx="67315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9501" t="20925" r="10473" b="17096"/>
          <a:stretch>
            <a:fillRect/>
          </a:stretch>
        </p:blipFill>
        <p:spPr bwMode="auto">
          <a:xfrm>
            <a:off x="755576" y="0"/>
            <a:ext cx="78843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8066" t="31100" r="10429" b="23540"/>
          <a:stretch>
            <a:fillRect/>
          </a:stretch>
        </p:blipFill>
        <p:spPr bwMode="auto">
          <a:xfrm>
            <a:off x="683568" y="4077865"/>
            <a:ext cx="7992888" cy="27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741" t="21375" r="11707" b="21926"/>
          <a:stretch>
            <a:fillRect/>
          </a:stretch>
        </p:blipFill>
        <p:spPr bwMode="auto">
          <a:xfrm>
            <a:off x="827584" y="0"/>
            <a:ext cx="73424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6294" t="31100" r="9838" b="22595"/>
          <a:stretch>
            <a:fillRect/>
          </a:stretch>
        </p:blipFill>
        <p:spPr bwMode="auto">
          <a:xfrm>
            <a:off x="611560" y="3717032"/>
            <a:ext cx="7848872" cy="270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37440" r="20566" b="25705"/>
          <a:stretch>
            <a:fillRect/>
          </a:stretch>
        </p:blipFill>
        <p:spPr bwMode="auto">
          <a:xfrm>
            <a:off x="971600" y="332656"/>
            <a:ext cx="72728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9879" t="37715" r="21060" b="26375"/>
          <a:stretch>
            <a:fillRect/>
          </a:stretch>
        </p:blipFill>
        <p:spPr bwMode="auto">
          <a:xfrm>
            <a:off x="1043608" y="3501008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37440" r="20566" b="28540"/>
          <a:stretch>
            <a:fillRect/>
          </a:stretch>
        </p:blipFill>
        <p:spPr bwMode="auto">
          <a:xfrm>
            <a:off x="1115616" y="548680"/>
            <a:ext cx="72008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9879" t="37715" r="21650" b="26375"/>
          <a:stretch>
            <a:fillRect/>
          </a:stretch>
        </p:blipFill>
        <p:spPr bwMode="auto">
          <a:xfrm>
            <a:off x="1187624" y="3501008"/>
            <a:ext cx="71287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332656"/>
            <a:ext cx="8388424" cy="62786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ДОМАШНЄ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ЗАВДАННЯ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aseline="0" dirty="0">
              <a:solidFill>
                <a:srgbClr val="2121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Запишіть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прикметники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разом,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через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дефіс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Діаметрально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протилежний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добро/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зичливий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зацікавлений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слов’янський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тепло/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обмінний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народно/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господарський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сільсько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господарський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стильовий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дерево/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обробний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контрольно/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вимірювальний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військово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зобов’язаний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військово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/полонений,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м’ясо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заготівельний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ново/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окреслений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згаданий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двадцяти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президентський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аграрно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військово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морський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воєнно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м’ясо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північно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захід­ний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гарячий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кисло/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солодкий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гарячий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темно/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Перепишіть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підкресліть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слова.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творення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На веселому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радісному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обличчі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світились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Козаченко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2. За мир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значить: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людському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Рильський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3. Тут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темно/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гарбузи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жовтих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плямах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картаті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смугасті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кругловиді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О.Донченко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4.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кремезний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широко/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плечий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широко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лиций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Ю.Збанацький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5.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степова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станційка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сніжна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самітна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(О.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Донченко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6. Тарас Шевченко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справедливо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переконаний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знищить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кріпосний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принесе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жадану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волю трудящим (О.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Коломієць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7. Були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гнало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три/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поверховий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(О. Гончар). 8.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Жовто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гаряча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ягідка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глоду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розкрилась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визирало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блискуче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вічко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(О.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Донченко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Але!!!!!!!!!!!!!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5400" dirty="0" smtClean="0"/>
              <a:t>людино-день. </a:t>
            </a:r>
          </a:p>
          <a:p>
            <a:pPr>
              <a:buNone/>
            </a:pPr>
            <a:r>
              <a:rPr lang="uk-UA" sz="5400" dirty="0" smtClean="0">
                <a:solidFill>
                  <a:schemeClr val="accent1"/>
                </a:solidFill>
              </a:rPr>
              <a:t>А ще </a:t>
            </a:r>
          </a:p>
          <a:p>
            <a:pPr>
              <a:buNone/>
            </a:pPr>
            <a:r>
              <a:rPr lang="uk-UA" sz="5400" dirty="0" smtClean="0"/>
              <a:t>буй-тур, </a:t>
            </a:r>
            <a:r>
              <a:rPr lang="uk-UA" sz="5400" dirty="0" err="1" smtClean="0"/>
              <a:t>зелен-сад</a:t>
            </a:r>
            <a:r>
              <a:rPr lang="uk-UA" sz="5400" dirty="0" smtClean="0"/>
              <a:t>, </a:t>
            </a:r>
            <a:r>
              <a:rPr lang="uk-UA" sz="5400" dirty="0" err="1" smtClean="0"/>
              <a:t>негній-дерево</a:t>
            </a:r>
            <a:r>
              <a:rPr lang="uk-UA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Разом пишуться складні іменники, що починаються 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авіа: </a:t>
            </a:r>
            <a:r>
              <a:rPr lang="uk-UA" dirty="0" err="1" smtClean="0"/>
              <a:t>авіа</a:t>
            </a:r>
            <a:r>
              <a:rPr lang="uk-UA" dirty="0" smtClean="0"/>
              <a:t>/лайнер, авіа/конструкція, авіа/мотор, авіа/база, авіа/службовець;</a:t>
            </a:r>
          </a:p>
          <a:p>
            <a:r>
              <a:rPr lang="uk-UA" dirty="0" smtClean="0"/>
              <a:t>авто: </a:t>
            </a:r>
            <a:r>
              <a:rPr lang="uk-UA" dirty="0" err="1" smtClean="0"/>
              <a:t>авто</a:t>
            </a:r>
            <a:r>
              <a:rPr lang="uk-UA" dirty="0" smtClean="0"/>
              <a:t>/</a:t>
            </a:r>
            <a:r>
              <a:rPr lang="uk-UA" dirty="0" err="1" smtClean="0"/>
              <a:t>мобіль</a:t>
            </a:r>
            <a:r>
              <a:rPr lang="uk-UA" dirty="0" smtClean="0"/>
              <a:t>, авто/мат, авто/біографія, авто/відповідач;</a:t>
            </a:r>
          </a:p>
          <a:p>
            <a:r>
              <a:rPr lang="uk-UA" dirty="0" err="1" smtClean="0"/>
              <a:t>агро</a:t>
            </a:r>
            <a:r>
              <a:rPr lang="uk-UA" dirty="0" smtClean="0"/>
              <a:t>: </a:t>
            </a:r>
            <a:r>
              <a:rPr lang="uk-UA" dirty="0" err="1" smtClean="0"/>
              <a:t>агро</a:t>
            </a:r>
            <a:r>
              <a:rPr lang="uk-UA" dirty="0" smtClean="0"/>
              <a:t>/промисловість, </a:t>
            </a:r>
            <a:r>
              <a:rPr lang="uk-UA" dirty="0" err="1" smtClean="0"/>
              <a:t>агро</a:t>
            </a:r>
            <a:r>
              <a:rPr lang="uk-UA" dirty="0" smtClean="0"/>
              <a:t>/техніка;</a:t>
            </a:r>
          </a:p>
          <a:p>
            <a:r>
              <a:rPr lang="uk-UA" dirty="0" err="1" smtClean="0"/>
              <a:t>біо</a:t>
            </a:r>
            <a:r>
              <a:rPr lang="uk-UA" dirty="0" smtClean="0"/>
              <a:t>: </a:t>
            </a:r>
            <a:r>
              <a:rPr lang="uk-UA" dirty="0" err="1" smtClean="0"/>
              <a:t>біо</a:t>
            </a:r>
            <a:r>
              <a:rPr lang="uk-UA" dirty="0" smtClean="0"/>
              <a:t>/</a:t>
            </a:r>
            <a:r>
              <a:rPr lang="uk-UA" dirty="0" err="1" smtClean="0"/>
              <a:t>логія</a:t>
            </a:r>
            <a:r>
              <a:rPr lang="uk-UA" dirty="0" smtClean="0"/>
              <a:t>, </a:t>
            </a:r>
            <a:r>
              <a:rPr lang="uk-UA" dirty="0" err="1" smtClean="0"/>
              <a:t>біо</a:t>
            </a:r>
            <a:r>
              <a:rPr lang="uk-UA" dirty="0" smtClean="0"/>
              <a:t>/маса, </a:t>
            </a:r>
            <a:r>
              <a:rPr lang="uk-UA" dirty="0" err="1" smtClean="0"/>
              <a:t>біо</a:t>
            </a:r>
            <a:r>
              <a:rPr lang="uk-UA" dirty="0" smtClean="0"/>
              <a:t>/компенсація, </a:t>
            </a:r>
            <a:r>
              <a:rPr lang="uk-UA" dirty="0" err="1" smtClean="0"/>
              <a:t>біо</a:t>
            </a:r>
            <a:r>
              <a:rPr lang="uk-UA" dirty="0" smtClean="0"/>
              <a:t>/протектор;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вело: </a:t>
            </a:r>
            <a:r>
              <a:rPr lang="uk-UA" dirty="0" err="1" smtClean="0"/>
              <a:t>вело</a:t>
            </a:r>
            <a:r>
              <a:rPr lang="uk-UA" dirty="0" smtClean="0"/>
              <a:t>/машина, вело/пробіг, вело/перегони, вело/трек;</a:t>
            </a:r>
          </a:p>
          <a:p>
            <a:r>
              <a:rPr lang="uk-UA" dirty="0" smtClean="0"/>
              <a:t>водо: </a:t>
            </a:r>
            <a:r>
              <a:rPr lang="uk-UA" dirty="0" err="1" smtClean="0"/>
              <a:t>водо</a:t>
            </a:r>
            <a:r>
              <a:rPr lang="uk-UA" dirty="0" smtClean="0"/>
              <a:t>/гін, водо/постачання, водо/лаз, водо/лікарня, водо/спад;</a:t>
            </a:r>
          </a:p>
          <a:p>
            <a:r>
              <a:rPr lang="uk-UA" dirty="0" err="1" smtClean="0"/>
              <a:t>газо</a:t>
            </a:r>
            <a:r>
              <a:rPr lang="uk-UA" dirty="0" smtClean="0"/>
              <a:t>: </a:t>
            </a:r>
            <a:r>
              <a:rPr lang="uk-UA" dirty="0" err="1" smtClean="0"/>
              <a:t>газо</a:t>
            </a:r>
            <a:r>
              <a:rPr lang="uk-UA" dirty="0" smtClean="0"/>
              <a:t>/провід, </a:t>
            </a:r>
            <a:r>
              <a:rPr lang="uk-UA" dirty="0" err="1" smtClean="0"/>
              <a:t>газо</a:t>
            </a:r>
            <a:r>
              <a:rPr lang="uk-UA" dirty="0" smtClean="0"/>
              <a:t>/балон, </a:t>
            </a:r>
            <a:r>
              <a:rPr lang="uk-UA" dirty="0" err="1" smtClean="0"/>
              <a:t>газо</a:t>
            </a:r>
            <a:r>
              <a:rPr lang="uk-UA" dirty="0" smtClean="0"/>
              <a:t>/колонка;</a:t>
            </a:r>
          </a:p>
          <a:p>
            <a:r>
              <a:rPr lang="uk-UA" dirty="0" err="1" smtClean="0"/>
              <a:t>геліо</a:t>
            </a:r>
            <a:r>
              <a:rPr lang="uk-UA" dirty="0" smtClean="0"/>
              <a:t>: </a:t>
            </a:r>
            <a:r>
              <a:rPr lang="uk-UA" dirty="0" err="1" smtClean="0"/>
              <a:t>геліо</a:t>
            </a:r>
            <a:r>
              <a:rPr lang="uk-UA" dirty="0" smtClean="0"/>
              <a:t>/наповнення, </a:t>
            </a:r>
            <a:r>
              <a:rPr lang="uk-UA" dirty="0" err="1" smtClean="0"/>
              <a:t>геліо</a:t>
            </a:r>
            <a:r>
              <a:rPr lang="uk-UA" dirty="0" smtClean="0"/>
              <a:t>/система;</a:t>
            </a:r>
          </a:p>
          <a:p>
            <a:r>
              <a:rPr lang="uk-UA" dirty="0" err="1" smtClean="0"/>
              <a:t>гео</a:t>
            </a:r>
            <a:r>
              <a:rPr lang="uk-UA" dirty="0" smtClean="0"/>
              <a:t>: </a:t>
            </a:r>
            <a:r>
              <a:rPr lang="uk-UA" dirty="0" err="1" smtClean="0"/>
              <a:t>гео</a:t>
            </a:r>
            <a:r>
              <a:rPr lang="uk-UA" dirty="0" smtClean="0"/>
              <a:t>/</a:t>
            </a:r>
            <a:r>
              <a:rPr lang="uk-UA" dirty="0" err="1" smtClean="0"/>
              <a:t>метрія</a:t>
            </a:r>
            <a:r>
              <a:rPr lang="uk-UA" dirty="0" smtClean="0"/>
              <a:t>, </a:t>
            </a:r>
            <a:r>
              <a:rPr lang="uk-UA" dirty="0" err="1" smtClean="0"/>
              <a:t>гео</a:t>
            </a:r>
            <a:r>
              <a:rPr lang="uk-UA" dirty="0" smtClean="0"/>
              <a:t>/</a:t>
            </a:r>
            <a:r>
              <a:rPr lang="uk-UA" dirty="0" err="1" smtClean="0"/>
              <a:t>логія</a:t>
            </a:r>
            <a:r>
              <a:rPr lang="uk-UA" dirty="0" smtClean="0"/>
              <a:t>, </a:t>
            </a:r>
            <a:r>
              <a:rPr lang="uk-UA" dirty="0" err="1" smtClean="0"/>
              <a:t>гео</a:t>
            </a:r>
            <a:r>
              <a:rPr lang="uk-UA" dirty="0" smtClean="0"/>
              <a:t>/структура;</a:t>
            </a:r>
          </a:p>
          <a:p>
            <a:r>
              <a:rPr lang="uk-UA" dirty="0" smtClean="0"/>
              <a:t>гідро:  </a:t>
            </a:r>
            <a:r>
              <a:rPr lang="uk-UA" dirty="0" err="1" smtClean="0"/>
              <a:t>гідро</a:t>
            </a:r>
            <a:r>
              <a:rPr lang="uk-UA" dirty="0" smtClean="0"/>
              <a:t>/технолог, гідро/артерія;</a:t>
            </a:r>
          </a:p>
          <a:p>
            <a:r>
              <a:rPr lang="uk-UA" dirty="0" err="1" smtClean="0"/>
              <a:t>екзо</a:t>
            </a:r>
            <a:r>
              <a:rPr lang="uk-UA" dirty="0" smtClean="0"/>
              <a:t>: </a:t>
            </a:r>
            <a:r>
              <a:rPr lang="uk-UA" dirty="0" err="1" smtClean="0"/>
              <a:t>екзо</a:t>
            </a:r>
            <a:r>
              <a:rPr lang="uk-UA" dirty="0" smtClean="0"/>
              <a:t>/</a:t>
            </a:r>
            <a:r>
              <a:rPr lang="uk-UA" dirty="0" err="1" smtClean="0"/>
              <a:t>рцизм</a:t>
            </a:r>
            <a:r>
              <a:rPr lang="uk-UA" dirty="0" smtClean="0"/>
              <a:t>, </a:t>
            </a:r>
            <a:r>
              <a:rPr lang="uk-UA" dirty="0" err="1" smtClean="0"/>
              <a:t>екзо</a:t>
            </a:r>
            <a:r>
              <a:rPr lang="uk-UA" dirty="0" smtClean="0"/>
              <a:t>/методика;</a:t>
            </a:r>
          </a:p>
          <a:p>
            <a:r>
              <a:rPr lang="uk-UA" dirty="0" smtClean="0"/>
              <a:t>екстра: </a:t>
            </a:r>
            <a:r>
              <a:rPr lang="uk-UA" dirty="0" err="1" smtClean="0"/>
              <a:t>екстра</a:t>
            </a:r>
            <a:r>
              <a:rPr lang="uk-UA" dirty="0" smtClean="0"/>
              <a:t>/ординарний, екстра/</a:t>
            </a:r>
            <a:r>
              <a:rPr lang="uk-UA" dirty="0" err="1" smtClean="0"/>
              <a:t>вагантний</a:t>
            </a:r>
            <a:r>
              <a:rPr lang="uk-UA" dirty="0" smtClean="0"/>
              <a:t>, екстра/</a:t>
            </a:r>
            <a:r>
              <a:rPr lang="uk-UA" dirty="0" err="1" smtClean="0"/>
              <a:t>верт</a:t>
            </a:r>
            <a:r>
              <a:rPr lang="uk-UA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електро</a:t>
            </a:r>
            <a:r>
              <a:rPr lang="uk-UA" dirty="0" smtClean="0"/>
              <a:t>: </a:t>
            </a:r>
            <a:r>
              <a:rPr lang="uk-UA" dirty="0" err="1" smtClean="0"/>
              <a:t>електро</a:t>
            </a:r>
            <a:r>
              <a:rPr lang="uk-UA" dirty="0" smtClean="0"/>
              <a:t>/літ, </a:t>
            </a:r>
            <a:r>
              <a:rPr lang="uk-UA" dirty="0" err="1" smtClean="0"/>
              <a:t>електро</a:t>
            </a:r>
            <a:r>
              <a:rPr lang="uk-UA" dirty="0" smtClean="0"/>
              <a:t>/світ;</a:t>
            </a:r>
          </a:p>
          <a:p>
            <a:r>
              <a:rPr lang="uk-UA" dirty="0" err="1" smtClean="0"/>
              <a:t>зоо</a:t>
            </a:r>
            <a:r>
              <a:rPr lang="uk-UA" dirty="0" smtClean="0"/>
              <a:t>: </a:t>
            </a:r>
            <a:r>
              <a:rPr lang="uk-UA" dirty="0" err="1" smtClean="0"/>
              <a:t>зоо</a:t>
            </a:r>
            <a:r>
              <a:rPr lang="uk-UA" dirty="0" smtClean="0"/>
              <a:t>/парк, </a:t>
            </a:r>
            <a:r>
              <a:rPr lang="uk-UA" dirty="0" err="1" smtClean="0"/>
              <a:t>зоо</a:t>
            </a:r>
            <a:r>
              <a:rPr lang="uk-UA" dirty="0" smtClean="0"/>
              <a:t>/</a:t>
            </a:r>
            <a:r>
              <a:rPr lang="uk-UA" dirty="0" err="1" smtClean="0"/>
              <a:t>лог</a:t>
            </a:r>
            <a:r>
              <a:rPr lang="uk-UA" dirty="0" smtClean="0"/>
              <a:t>, </a:t>
            </a:r>
            <a:r>
              <a:rPr lang="uk-UA" dirty="0" err="1" smtClean="0"/>
              <a:t>зоо</a:t>
            </a:r>
            <a:r>
              <a:rPr lang="uk-UA" dirty="0" smtClean="0"/>
              <a:t>/лікарня;</a:t>
            </a:r>
          </a:p>
          <a:p>
            <a:r>
              <a:rPr lang="uk-UA" dirty="0" err="1" smtClean="0"/>
              <a:t>ізо</a:t>
            </a:r>
            <a:r>
              <a:rPr lang="uk-UA" dirty="0" smtClean="0"/>
              <a:t>:  </a:t>
            </a:r>
            <a:r>
              <a:rPr lang="uk-UA" dirty="0" err="1" smtClean="0"/>
              <a:t>ізо</a:t>
            </a:r>
            <a:r>
              <a:rPr lang="uk-UA" dirty="0" smtClean="0"/>
              <a:t>/гіпс, </a:t>
            </a:r>
            <a:r>
              <a:rPr lang="uk-UA" dirty="0" err="1" smtClean="0"/>
              <a:t>ізо</a:t>
            </a:r>
            <a:r>
              <a:rPr lang="uk-UA" dirty="0" smtClean="0"/>
              <a:t>/стрічка, </a:t>
            </a:r>
            <a:r>
              <a:rPr lang="uk-UA" dirty="0" err="1" smtClean="0"/>
              <a:t>ізо</a:t>
            </a:r>
            <a:r>
              <a:rPr lang="uk-UA" dirty="0" smtClean="0"/>
              <a:t>/мер;</a:t>
            </a:r>
          </a:p>
          <a:p>
            <a:r>
              <a:rPr lang="uk-UA" dirty="0" err="1" smtClean="0"/>
              <a:t>квазі</a:t>
            </a:r>
            <a:r>
              <a:rPr lang="uk-UA" dirty="0" smtClean="0"/>
              <a:t>: </a:t>
            </a:r>
            <a:r>
              <a:rPr lang="uk-UA" dirty="0" err="1" smtClean="0"/>
              <a:t>Квазі</a:t>
            </a:r>
            <a:r>
              <a:rPr lang="uk-UA" dirty="0" smtClean="0"/>
              <a:t>/модо, </a:t>
            </a:r>
            <a:r>
              <a:rPr lang="uk-UA" dirty="0" err="1" smtClean="0"/>
              <a:t>квазі</a:t>
            </a:r>
            <a:r>
              <a:rPr lang="uk-UA" dirty="0" smtClean="0"/>
              <a:t>/розмір;</a:t>
            </a:r>
          </a:p>
          <a:p>
            <a:r>
              <a:rPr lang="uk-UA" dirty="0" smtClean="0"/>
              <a:t>кіно: </a:t>
            </a:r>
            <a:r>
              <a:rPr lang="uk-UA" dirty="0" err="1" smtClean="0"/>
              <a:t>кіно</a:t>
            </a:r>
            <a:r>
              <a:rPr lang="uk-UA" dirty="0" smtClean="0"/>
              <a:t>/зал, кіно/будка, кіно/продюсер, кіно/зірка;</a:t>
            </a:r>
          </a:p>
          <a:p>
            <a:r>
              <a:rPr lang="uk-UA" dirty="0" err="1" smtClean="0"/>
              <a:t>космо</a:t>
            </a:r>
            <a:r>
              <a:rPr lang="uk-UA" dirty="0" smtClean="0"/>
              <a:t>: </a:t>
            </a:r>
            <a:r>
              <a:rPr lang="uk-UA" dirty="0" err="1" smtClean="0"/>
              <a:t>космо</a:t>
            </a:r>
            <a:r>
              <a:rPr lang="uk-UA" dirty="0" smtClean="0"/>
              <a:t>/політ, </a:t>
            </a:r>
            <a:r>
              <a:rPr lang="uk-UA" dirty="0" err="1" smtClean="0"/>
              <a:t>космо</a:t>
            </a:r>
            <a:r>
              <a:rPr lang="uk-UA" dirty="0" smtClean="0"/>
              <a:t>/динаміка;</a:t>
            </a:r>
          </a:p>
          <a:p>
            <a:r>
              <a:rPr lang="uk-UA" dirty="0" err="1" smtClean="0"/>
              <a:t>лже</a:t>
            </a:r>
            <a:r>
              <a:rPr lang="uk-UA" dirty="0" smtClean="0"/>
              <a:t>: </a:t>
            </a:r>
            <a:r>
              <a:rPr lang="uk-UA" dirty="0" err="1" smtClean="0"/>
              <a:t>лже</a:t>
            </a:r>
            <a:r>
              <a:rPr lang="uk-UA" dirty="0" smtClean="0"/>
              <a:t>/патріот, </a:t>
            </a:r>
            <a:r>
              <a:rPr lang="uk-UA" dirty="0" err="1" smtClean="0"/>
              <a:t>лже</a:t>
            </a:r>
            <a:r>
              <a:rPr lang="uk-UA" dirty="0" smtClean="0"/>
              <a:t>/пророк, </a:t>
            </a:r>
            <a:r>
              <a:rPr lang="uk-UA" dirty="0" err="1" smtClean="0"/>
              <a:t>лже</a:t>
            </a:r>
            <a:r>
              <a:rPr lang="uk-UA" dirty="0" smtClean="0"/>
              <a:t>/монарх, </a:t>
            </a:r>
            <a:r>
              <a:rPr lang="uk-UA" dirty="0" err="1" smtClean="0"/>
              <a:t>лже</a:t>
            </a:r>
            <a:r>
              <a:rPr lang="uk-UA" dirty="0" smtClean="0"/>
              <a:t>/доброта;</a:t>
            </a:r>
          </a:p>
          <a:p>
            <a:r>
              <a:rPr lang="uk-UA" dirty="0" err="1" smtClean="0"/>
              <a:t>макро</a:t>
            </a:r>
            <a:r>
              <a:rPr lang="uk-UA" dirty="0" smtClean="0"/>
              <a:t>: </a:t>
            </a:r>
            <a:r>
              <a:rPr lang="uk-UA" dirty="0" err="1" smtClean="0"/>
              <a:t>макро</a:t>
            </a:r>
            <a:r>
              <a:rPr lang="uk-UA" dirty="0" smtClean="0"/>
              <a:t>/економіка, </a:t>
            </a:r>
            <a:r>
              <a:rPr lang="uk-UA" dirty="0" err="1" smtClean="0"/>
              <a:t>макро</a:t>
            </a:r>
            <a:r>
              <a:rPr lang="uk-UA" dirty="0" smtClean="0"/>
              <a:t>/техніка;</a:t>
            </a:r>
          </a:p>
          <a:p>
            <a:r>
              <a:rPr lang="uk-UA" dirty="0" smtClean="0"/>
              <a:t>мета: </a:t>
            </a:r>
            <a:r>
              <a:rPr lang="uk-UA" dirty="0" err="1" smtClean="0"/>
              <a:t>мета</a:t>
            </a:r>
            <a:r>
              <a:rPr lang="uk-UA" dirty="0" smtClean="0"/>
              <a:t>/фора, мета/фізика;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r>
              <a:rPr lang="uk-UA" dirty="0" err="1" smtClean="0"/>
              <a:t>метео</a:t>
            </a:r>
            <a:r>
              <a:rPr lang="uk-UA" dirty="0" smtClean="0"/>
              <a:t>: </a:t>
            </a:r>
            <a:r>
              <a:rPr lang="uk-UA" dirty="0" err="1" smtClean="0"/>
              <a:t>метео</a:t>
            </a:r>
            <a:r>
              <a:rPr lang="uk-UA" dirty="0" smtClean="0"/>
              <a:t>/</a:t>
            </a:r>
            <a:r>
              <a:rPr lang="uk-UA" dirty="0" err="1" smtClean="0"/>
              <a:t>ролог</a:t>
            </a:r>
            <a:r>
              <a:rPr lang="uk-UA" dirty="0" smtClean="0"/>
              <a:t>, </a:t>
            </a:r>
            <a:r>
              <a:rPr lang="uk-UA" dirty="0" err="1" smtClean="0"/>
              <a:t>метео</a:t>
            </a:r>
            <a:r>
              <a:rPr lang="uk-UA" dirty="0" smtClean="0"/>
              <a:t>/прогноз, </a:t>
            </a:r>
            <a:r>
              <a:rPr lang="uk-UA" dirty="0" err="1" smtClean="0"/>
              <a:t>метео</a:t>
            </a:r>
            <a:r>
              <a:rPr lang="uk-UA" dirty="0" smtClean="0"/>
              <a:t>/станція;</a:t>
            </a:r>
          </a:p>
          <a:p>
            <a:r>
              <a:rPr lang="uk-UA" dirty="0" err="1" smtClean="0"/>
              <a:t>мікро</a:t>
            </a:r>
            <a:r>
              <a:rPr lang="uk-UA" dirty="0" smtClean="0"/>
              <a:t>: </a:t>
            </a:r>
            <a:r>
              <a:rPr lang="uk-UA" dirty="0" err="1" smtClean="0"/>
              <a:t>мікро</a:t>
            </a:r>
            <a:r>
              <a:rPr lang="uk-UA" dirty="0" smtClean="0"/>
              <a:t>/фон, </a:t>
            </a:r>
            <a:r>
              <a:rPr lang="uk-UA" dirty="0" err="1" smtClean="0"/>
              <a:t>мікро</a:t>
            </a:r>
            <a:r>
              <a:rPr lang="uk-UA" dirty="0" smtClean="0"/>
              <a:t>/біолог;</a:t>
            </a:r>
          </a:p>
          <a:p>
            <a:r>
              <a:rPr lang="uk-UA" dirty="0" err="1" smtClean="0"/>
              <a:t>мілі</a:t>
            </a:r>
            <a:r>
              <a:rPr lang="uk-UA" dirty="0" smtClean="0"/>
              <a:t>: </a:t>
            </a:r>
            <a:r>
              <a:rPr lang="uk-UA" dirty="0" err="1" smtClean="0"/>
              <a:t>мілі</a:t>
            </a:r>
            <a:r>
              <a:rPr lang="uk-UA" dirty="0" smtClean="0"/>
              <a:t>/метр, </a:t>
            </a:r>
            <a:r>
              <a:rPr lang="uk-UA" dirty="0" err="1" smtClean="0"/>
              <a:t>мілі</a:t>
            </a:r>
            <a:r>
              <a:rPr lang="uk-UA" dirty="0" smtClean="0"/>
              <a:t>/грам;</a:t>
            </a:r>
          </a:p>
          <a:p>
            <a:r>
              <a:rPr lang="uk-UA" dirty="0" smtClean="0"/>
              <a:t>моно: моно/тон, Моно/мах, моно/літ;</a:t>
            </a:r>
          </a:p>
          <a:p>
            <a:r>
              <a:rPr lang="uk-UA" dirty="0" err="1" smtClean="0"/>
              <a:t>мото</a:t>
            </a:r>
            <a:r>
              <a:rPr lang="uk-UA" dirty="0" smtClean="0"/>
              <a:t>: </a:t>
            </a:r>
            <a:r>
              <a:rPr lang="uk-UA" dirty="0" err="1" smtClean="0"/>
              <a:t>мото</a:t>
            </a:r>
            <a:r>
              <a:rPr lang="uk-UA" dirty="0" smtClean="0"/>
              <a:t>/</a:t>
            </a:r>
            <a:r>
              <a:rPr lang="uk-UA" dirty="0" err="1" smtClean="0"/>
              <a:t>бол</a:t>
            </a:r>
            <a:r>
              <a:rPr lang="uk-UA" dirty="0" smtClean="0"/>
              <a:t>, </a:t>
            </a:r>
            <a:r>
              <a:rPr lang="uk-UA" dirty="0" err="1" smtClean="0"/>
              <a:t>мото</a:t>
            </a:r>
            <a:r>
              <a:rPr lang="uk-UA" dirty="0" smtClean="0"/>
              <a:t>/крос, </a:t>
            </a:r>
            <a:r>
              <a:rPr lang="uk-UA" dirty="0" err="1" smtClean="0"/>
              <a:t>мото</a:t>
            </a:r>
            <a:r>
              <a:rPr lang="uk-UA" dirty="0" smtClean="0"/>
              <a:t>/цикл;</a:t>
            </a:r>
          </a:p>
          <a:p>
            <a:r>
              <a:rPr lang="uk-UA" dirty="0" err="1" smtClean="0"/>
              <a:t>нео</a:t>
            </a:r>
            <a:r>
              <a:rPr lang="uk-UA" dirty="0" smtClean="0"/>
              <a:t>: </a:t>
            </a:r>
            <a:r>
              <a:rPr lang="uk-UA" dirty="0" err="1" smtClean="0"/>
              <a:t>нео</a:t>
            </a:r>
            <a:r>
              <a:rPr lang="uk-UA" dirty="0" smtClean="0"/>
              <a:t>/романтика, </a:t>
            </a:r>
            <a:r>
              <a:rPr lang="uk-UA" dirty="0" err="1" smtClean="0"/>
              <a:t>нео</a:t>
            </a:r>
            <a:r>
              <a:rPr lang="uk-UA" dirty="0" smtClean="0"/>
              <a:t>/реалізм;</a:t>
            </a:r>
          </a:p>
          <a:p>
            <a:r>
              <a:rPr lang="uk-UA" dirty="0" err="1" smtClean="0"/>
              <a:t>палео</a:t>
            </a:r>
            <a:r>
              <a:rPr lang="uk-UA" dirty="0" smtClean="0"/>
              <a:t>: </a:t>
            </a:r>
            <a:r>
              <a:rPr lang="uk-UA" dirty="0" err="1" smtClean="0"/>
              <a:t>палео</a:t>
            </a:r>
            <a:r>
              <a:rPr lang="uk-UA" dirty="0" smtClean="0"/>
              <a:t>/літ, </a:t>
            </a:r>
            <a:r>
              <a:rPr lang="uk-UA" dirty="0" err="1" smtClean="0"/>
              <a:t>палео</a:t>
            </a:r>
            <a:r>
              <a:rPr lang="uk-UA" dirty="0" smtClean="0"/>
              <a:t>/світ;</a:t>
            </a:r>
          </a:p>
          <a:p>
            <a:r>
              <a:rPr lang="uk-UA" dirty="0" smtClean="0"/>
              <a:t>псевдо: </a:t>
            </a:r>
            <a:r>
              <a:rPr lang="uk-UA" dirty="0" err="1" smtClean="0"/>
              <a:t>псевдо</a:t>
            </a:r>
            <a:r>
              <a:rPr lang="uk-UA" dirty="0" smtClean="0"/>
              <a:t>/нім, псевдо/прихильник, псевдо/батько;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r>
              <a:rPr lang="uk-UA" dirty="0" smtClean="0"/>
              <a:t>радіо: </a:t>
            </a:r>
            <a:r>
              <a:rPr lang="uk-UA" dirty="0" err="1" smtClean="0"/>
              <a:t>радіо</a:t>
            </a:r>
            <a:r>
              <a:rPr lang="uk-UA" dirty="0" smtClean="0"/>
              <a:t>/хвиля, радіо/технік;</a:t>
            </a:r>
          </a:p>
          <a:p>
            <a:r>
              <a:rPr lang="uk-UA" dirty="0" err="1" smtClean="0"/>
              <a:t>рентгено</a:t>
            </a:r>
            <a:r>
              <a:rPr lang="uk-UA" dirty="0" smtClean="0"/>
              <a:t>: </a:t>
            </a:r>
            <a:r>
              <a:rPr lang="uk-UA" dirty="0" err="1" smtClean="0"/>
              <a:t>рентгено</a:t>
            </a:r>
            <a:r>
              <a:rPr lang="uk-UA" dirty="0" smtClean="0"/>
              <a:t>/</a:t>
            </a:r>
            <a:r>
              <a:rPr lang="uk-UA" dirty="0" err="1" smtClean="0"/>
              <a:t>скопія</a:t>
            </a:r>
            <a:r>
              <a:rPr lang="uk-UA" dirty="0" smtClean="0"/>
              <a:t>, </a:t>
            </a:r>
            <a:r>
              <a:rPr lang="uk-UA" dirty="0" err="1" smtClean="0"/>
              <a:t>рентгено</a:t>
            </a:r>
            <a:r>
              <a:rPr lang="uk-UA" dirty="0" smtClean="0"/>
              <a:t>/</a:t>
            </a:r>
            <a:r>
              <a:rPr lang="uk-UA" dirty="0" err="1" smtClean="0"/>
              <a:t>графія</a:t>
            </a:r>
            <a:r>
              <a:rPr lang="uk-UA" dirty="0" smtClean="0"/>
              <a:t>, </a:t>
            </a:r>
            <a:r>
              <a:rPr lang="uk-UA" dirty="0" err="1" smtClean="0"/>
              <a:t>рентгено</a:t>
            </a:r>
            <a:r>
              <a:rPr lang="uk-UA" dirty="0" smtClean="0"/>
              <a:t>/апарат;</a:t>
            </a:r>
          </a:p>
          <a:p>
            <a:r>
              <a:rPr lang="uk-UA" dirty="0" err="1" smtClean="0"/>
              <a:t>соціо</a:t>
            </a:r>
            <a:r>
              <a:rPr lang="uk-UA" dirty="0" smtClean="0"/>
              <a:t>: </a:t>
            </a:r>
            <a:r>
              <a:rPr lang="uk-UA" dirty="0" err="1" smtClean="0"/>
              <a:t>соціо</a:t>
            </a:r>
            <a:r>
              <a:rPr lang="uk-UA" dirty="0" smtClean="0"/>
              <a:t>/</a:t>
            </a:r>
            <a:r>
              <a:rPr lang="uk-UA" dirty="0" err="1" smtClean="0"/>
              <a:t>логія</a:t>
            </a:r>
            <a:r>
              <a:rPr lang="uk-UA" dirty="0" smtClean="0"/>
              <a:t>, </a:t>
            </a:r>
            <a:r>
              <a:rPr lang="uk-UA" dirty="0" err="1" smtClean="0"/>
              <a:t>соціо</a:t>
            </a:r>
            <a:r>
              <a:rPr lang="uk-UA" dirty="0" smtClean="0"/>
              <a:t>/</a:t>
            </a:r>
            <a:r>
              <a:rPr lang="uk-UA" dirty="0" err="1" smtClean="0"/>
              <a:t>метрія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стерео: </a:t>
            </a:r>
            <a:r>
              <a:rPr lang="uk-UA" dirty="0" err="1" smtClean="0"/>
              <a:t>стерео</a:t>
            </a:r>
            <a:r>
              <a:rPr lang="uk-UA" dirty="0" smtClean="0"/>
              <a:t>/колонка, стерео/фільтр;</a:t>
            </a:r>
          </a:p>
          <a:p>
            <a:r>
              <a:rPr lang="uk-UA" dirty="0" err="1" smtClean="0"/>
              <a:t>супер</a:t>
            </a:r>
            <a:r>
              <a:rPr lang="uk-UA" dirty="0" smtClean="0"/>
              <a:t>: </a:t>
            </a:r>
            <a:r>
              <a:rPr lang="uk-UA" dirty="0" err="1" smtClean="0"/>
              <a:t>супер</a:t>
            </a:r>
            <a:r>
              <a:rPr lang="uk-UA" dirty="0" smtClean="0"/>
              <a:t>/герой, </a:t>
            </a:r>
            <a:r>
              <a:rPr lang="uk-UA" dirty="0" err="1" smtClean="0"/>
              <a:t>супер</a:t>
            </a:r>
            <a:r>
              <a:rPr lang="uk-UA" dirty="0" smtClean="0"/>
              <a:t>/няня, </a:t>
            </a:r>
            <a:r>
              <a:rPr lang="uk-UA" dirty="0" err="1" smtClean="0"/>
              <a:t>супер</a:t>
            </a:r>
            <a:r>
              <a:rPr lang="uk-UA" dirty="0" smtClean="0"/>
              <a:t>/</a:t>
            </a:r>
            <a:r>
              <a:rPr lang="uk-UA" dirty="0" err="1" smtClean="0"/>
              <a:t>мен</a:t>
            </a:r>
            <a:r>
              <a:rPr lang="uk-UA" dirty="0" smtClean="0"/>
              <a:t>, </a:t>
            </a:r>
            <a:r>
              <a:rPr lang="uk-UA" dirty="0" err="1" smtClean="0"/>
              <a:t>супер</a:t>
            </a:r>
            <a:r>
              <a:rPr lang="uk-UA" dirty="0" smtClean="0"/>
              <a:t>/вага;</a:t>
            </a:r>
          </a:p>
          <a:p>
            <a:r>
              <a:rPr lang="uk-UA" dirty="0" err="1" smtClean="0"/>
              <a:t>теле</a:t>
            </a:r>
            <a:r>
              <a:rPr lang="uk-UA" dirty="0" smtClean="0"/>
              <a:t>: </a:t>
            </a:r>
            <a:r>
              <a:rPr lang="uk-UA" dirty="0" err="1" smtClean="0"/>
              <a:t>теле</a:t>
            </a:r>
            <a:r>
              <a:rPr lang="uk-UA" dirty="0" smtClean="0"/>
              <a:t>/</a:t>
            </a:r>
            <a:r>
              <a:rPr lang="uk-UA" dirty="0" err="1" smtClean="0"/>
              <a:t>візор</a:t>
            </a:r>
            <a:r>
              <a:rPr lang="uk-UA" dirty="0" smtClean="0"/>
              <a:t>, </a:t>
            </a:r>
            <a:r>
              <a:rPr lang="uk-UA" dirty="0" err="1" smtClean="0"/>
              <a:t>теле</a:t>
            </a:r>
            <a:r>
              <a:rPr lang="uk-UA" dirty="0" smtClean="0"/>
              <a:t>/</a:t>
            </a:r>
            <a:r>
              <a:rPr lang="uk-UA" dirty="0" err="1" smtClean="0"/>
              <a:t>пузики</a:t>
            </a:r>
            <a:r>
              <a:rPr lang="uk-UA" dirty="0" smtClean="0"/>
              <a:t>, </a:t>
            </a:r>
            <a:r>
              <a:rPr lang="uk-UA" dirty="0" err="1" smtClean="0"/>
              <a:t>теле</a:t>
            </a:r>
            <a:r>
              <a:rPr lang="uk-UA" dirty="0" smtClean="0"/>
              <a:t>/проект, </a:t>
            </a:r>
            <a:r>
              <a:rPr lang="uk-UA" dirty="0" err="1" smtClean="0"/>
              <a:t>теле</a:t>
            </a:r>
            <a:r>
              <a:rPr lang="uk-UA" dirty="0" smtClean="0"/>
              <a:t>/манія;</a:t>
            </a:r>
          </a:p>
          <a:p>
            <a:r>
              <a:rPr lang="uk-UA" dirty="0" err="1" smtClean="0"/>
              <a:t>термо</a:t>
            </a:r>
            <a:r>
              <a:rPr lang="uk-UA" dirty="0" smtClean="0"/>
              <a:t>: </a:t>
            </a:r>
            <a:r>
              <a:rPr lang="uk-UA" dirty="0" err="1" smtClean="0"/>
              <a:t>термо</a:t>
            </a:r>
            <a:r>
              <a:rPr lang="uk-UA" dirty="0" smtClean="0"/>
              <a:t>/пластика, </a:t>
            </a:r>
            <a:r>
              <a:rPr lang="uk-UA" dirty="0" err="1" smtClean="0"/>
              <a:t>термо</a:t>
            </a:r>
            <a:r>
              <a:rPr lang="uk-UA" dirty="0" smtClean="0"/>
              <a:t>/пакет;</a:t>
            </a:r>
          </a:p>
          <a:p>
            <a:r>
              <a:rPr lang="uk-UA" dirty="0" err="1" smtClean="0"/>
              <a:t>турбо</a:t>
            </a:r>
            <a:r>
              <a:rPr lang="uk-UA" dirty="0" smtClean="0"/>
              <a:t>: </a:t>
            </a:r>
            <a:r>
              <a:rPr lang="uk-UA" dirty="0" err="1" smtClean="0"/>
              <a:t>турбо</a:t>
            </a:r>
            <a:r>
              <a:rPr lang="uk-UA" dirty="0" smtClean="0"/>
              <a:t>/двигун, </a:t>
            </a:r>
            <a:r>
              <a:rPr lang="uk-UA" dirty="0" err="1" smtClean="0"/>
              <a:t>турбо</a:t>
            </a:r>
            <a:r>
              <a:rPr lang="uk-UA" dirty="0" smtClean="0"/>
              <a:t>/процесор;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r>
              <a:rPr lang="uk-UA" dirty="0" err="1" smtClean="0"/>
              <a:t>фоно</a:t>
            </a:r>
            <a:r>
              <a:rPr lang="uk-UA" dirty="0" smtClean="0"/>
              <a:t>: </a:t>
            </a:r>
            <a:r>
              <a:rPr lang="uk-UA" dirty="0" err="1" smtClean="0"/>
              <a:t>фоно</a:t>
            </a:r>
            <a:r>
              <a:rPr lang="uk-UA" dirty="0" smtClean="0"/>
              <a:t>/тека, </a:t>
            </a:r>
            <a:r>
              <a:rPr lang="uk-UA" dirty="0" err="1" smtClean="0"/>
              <a:t>фоно</a:t>
            </a:r>
            <a:r>
              <a:rPr lang="uk-UA" dirty="0" smtClean="0"/>
              <a:t>/оператор;</a:t>
            </a:r>
          </a:p>
          <a:p>
            <a:r>
              <a:rPr lang="uk-UA" dirty="0" smtClean="0"/>
              <a:t>фото: </a:t>
            </a:r>
            <a:r>
              <a:rPr lang="uk-UA" dirty="0" err="1" smtClean="0"/>
              <a:t>фото</a:t>
            </a:r>
            <a:r>
              <a:rPr lang="uk-UA" dirty="0" smtClean="0"/>
              <a:t>/шоп, фото/рамка, фото/дизайн;</a:t>
            </a:r>
          </a:p>
          <a:p>
            <a:r>
              <a:rPr lang="uk-UA" dirty="0" smtClean="0"/>
              <a:t>фіто: </a:t>
            </a:r>
            <a:r>
              <a:rPr lang="uk-UA" dirty="0" err="1" smtClean="0"/>
              <a:t>фіто</a:t>
            </a:r>
            <a:r>
              <a:rPr lang="uk-UA" dirty="0" smtClean="0"/>
              <a:t>/чай, фіто/терапія, фіто/дієта.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110</TotalTime>
  <Words>1197</Words>
  <Application>Microsoft Office PowerPoint</Application>
  <PresentationFormat>Экран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Правопис складних</vt:lpstr>
      <vt:lpstr>Разом пишуться</vt:lpstr>
      <vt:lpstr>Але!!!!!!!!!!!!!</vt:lpstr>
      <vt:lpstr>Разом пишуться складні іменники, що починаються на</vt:lpstr>
      <vt:lpstr>Слайд 5</vt:lpstr>
      <vt:lpstr>Слайд 6</vt:lpstr>
      <vt:lpstr>Слайд 7</vt:lpstr>
      <vt:lpstr>Слайд 8</vt:lpstr>
      <vt:lpstr>Слайд 9</vt:lpstr>
      <vt:lpstr>Разом пишуться іменники, що утворилися від словосполучень із імперативами:</vt:lpstr>
      <vt:lpstr>Іменники з першою частиною, представленою кількісним числівником:</vt:lpstr>
      <vt:lpstr>Але!!!!!!!!!!!!!!!</vt:lpstr>
      <vt:lpstr>З пів-, напів-, полу-: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 складних</dc:title>
  <dc:creator>admin</dc:creator>
  <cp:lastModifiedBy>User</cp:lastModifiedBy>
  <cp:revision>17</cp:revision>
  <dcterms:created xsi:type="dcterms:W3CDTF">2018-12-08T08:12:19Z</dcterms:created>
  <dcterms:modified xsi:type="dcterms:W3CDTF">2020-04-11T10:50:26Z</dcterms:modified>
</cp:coreProperties>
</file>