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71" r:id="rId2"/>
    <p:sldId id="256" r:id="rId3"/>
    <p:sldId id="257" r:id="rId4"/>
    <p:sldId id="261" r:id="rId5"/>
    <p:sldId id="273" r:id="rId6"/>
    <p:sldId id="272" r:id="rId7"/>
    <p:sldId id="262" r:id="rId8"/>
    <p:sldId id="265" r:id="rId9"/>
    <p:sldId id="263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2" autoAdjust="0"/>
    <p:restoredTop sz="94660"/>
  </p:normalViewPr>
  <p:slideViewPr>
    <p:cSldViewPr>
      <p:cViewPr>
        <p:scale>
          <a:sx n="70" d="100"/>
          <a:sy n="70" d="100"/>
        </p:scale>
        <p:origin x="-1188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9FC2D-AFD2-4D8B-8129-576A768BBE33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59A3C-8E09-47EA-AC8A-C66FA8EBFCB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55576" y="2204864"/>
            <a:ext cx="7790659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Тема1: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Правопис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імен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</a:t>
            </a: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по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батькові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611560" y="548680"/>
            <a:ext cx="7956376" cy="595983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</a:rPr>
              <a:t>Вправа 2. Утворіть від поданих імен чоловічі та жіночі імена по батькові, поясніть їх правопис.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Bookman Old Style" pitchFamily="18" charset="0"/>
                <a:ea typeface="Times New Roman" pitchFamily="18" charset="0"/>
              </a:rPr>
              <a:t>Костянтин, Ярослав, Валерій, Олександр, Олексій, Сава, Василь, Сергій, Максим, Дмитро, Ігор, Матвій, Павло, Євген, Геннадій, Данило, Лука, Антон, Андрій, Джордж, Мирон, Зіновій, Кирило, Ілля, Тимофій, Олег, Захар, Леонід, Владислав, Едуард, Юрій, Віталій,  Віктор,  Мирослав, Ярослав, Дмитро, Олег, Павло, Георгій, Михайло, Леонід, Валерій, Валентин, Іван, Микола, Максим.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Вправа 3. Записати сполучення слів у формі кличного відмінка.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Виділити закінчення.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Пан хімік, добродій лаборант, пан учитель, друг Ярослав, пані Марія, колега Ірина, пан Шевчук, колега Іваненко, прокурор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Мащенко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Роман Іванович, Микола Артемович, Марія Семенівна, Ганна Василівна, Максим Анатолійович, добродій куратор, пан Ігор, пані Валентина, добродійка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Скирда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, пан магістр, друг однокласник, пан юрист, брат Микола, пан фізик, сестра Валентина, друг Бондарчук.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8600" t="17595" r="20566" b="7751"/>
          <a:stretch>
            <a:fillRect/>
          </a:stretch>
        </p:blipFill>
        <p:spPr bwMode="auto">
          <a:xfrm>
            <a:off x="0" y="0"/>
            <a:ext cx="894144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9632" y="1556792"/>
          <a:ext cx="7047605" cy="413914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151154"/>
                <a:gridCol w="2689746"/>
                <a:gridCol w="3206705"/>
              </a:tblGrid>
              <a:tr h="591306">
                <a:tc>
                  <a:txBody>
                    <a:bodyPr/>
                    <a:lstStyle/>
                    <a:p>
                      <a:pPr indent="107950" hangingPunct="0">
                        <a:spcAft>
                          <a:spcPts val="0"/>
                        </a:spcAft>
                      </a:pPr>
                      <a:r>
                        <a:rPr lang="uk-UA" sz="1800">
                          <a:latin typeface="Bookman Old Style" pitchFamily="18" charset="0"/>
                        </a:rPr>
                        <a:t>Н. в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619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Ніна Іванівна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365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Микола Петрович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</a:tr>
              <a:tr h="591306">
                <a:tc>
                  <a:txBody>
                    <a:bodyPr/>
                    <a:lstStyle/>
                    <a:p>
                      <a:pPr indent="107950" hangingPunct="0">
                        <a:spcAft>
                          <a:spcPts val="0"/>
                        </a:spcAft>
                      </a:pPr>
                      <a:r>
                        <a:rPr lang="uk-UA" sz="1800">
                          <a:latin typeface="Bookman Old Style" pitchFamily="18" charset="0"/>
                        </a:rPr>
                        <a:t>Р. в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619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Ніни Іванівни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365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Миколи Петровича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</a:tr>
              <a:tr h="591306">
                <a:tc>
                  <a:txBody>
                    <a:bodyPr/>
                    <a:lstStyle/>
                    <a:p>
                      <a:pPr indent="107950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Д.</a:t>
                      </a:r>
                      <a:r>
                        <a:rPr lang="uk-UA" sz="1800">
                          <a:latin typeface="Bookman Old Style" pitchFamily="18" charset="0"/>
                        </a:rPr>
                        <a:t> в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619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Ніні Іванівні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365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Миколі Петровичу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</a:tr>
              <a:tr h="591306">
                <a:tc>
                  <a:txBody>
                    <a:bodyPr/>
                    <a:lstStyle/>
                    <a:p>
                      <a:pPr indent="107950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З</a:t>
                      </a:r>
                      <a:r>
                        <a:rPr lang="ru-RU" sz="1800">
                          <a:latin typeface="Bookman Old Style" pitchFamily="18" charset="0"/>
                        </a:rPr>
                        <a:t>н</a:t>
                      </a:r>
                      <a:r>
                        <a:rPr lang="en-US" sz="1800">
                          <a:latin typeface="Bookman Old Style" pitchFamily="18" charset="0"/>
                        </a:rPr>
                        <a:t>.</a:t>
                      </a:r>
                      <a:r>
                        <a:rPr lang="uk-UA" sz="1800">
                          <a:latin typeface="Bookman Old Style" pitchFamily="18" charset="0"/>
                        </a:rPr>
                        <a:t> в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619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Ніну Іванівну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365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Миколу Петровича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</a:tr>
              <a:tr h="591306">
                <a:tc>
                  <a:txBody>
                    <a:bodyPr/>
                    <a:lstStyle/>
                    <a:p>
                      <a:pPr indent="107950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О.</a:t>
                      </a:r>
                      <a:r>
                        <a:rPr lang="uk-UA" sz="1800">
                          <a:latin typeface="Bookman Old Style" pitchFamily="18" charset="0"/>
                        </a:rPr>
                        <a:t> в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619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Ніною Іванівною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365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Миколою Петровичем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</a:tr>
              <a:tr h="591306">
                <a:tc>
                  <a:txBody>
                    <a:bodyPr/>
                    <a:lstStyle/>
                    <a:p>
                      <a:pPr indent="107950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М.</a:t>
                      </a:r>
                      <a:r>
                        <a:rPr lang="uk-UA" sz="1800">
                          <a:latin typeface="Bookman Old Style" pitchFamily="18" charset="0"/>
                        </a:rPr>
                        <a:t> в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619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Ніні Іванівні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36525" hangingPunct="0">
                        <a:spcAft>
                          <a:spcPts val="0"/>
                        </a:spcAft>
                      </a:pPr>
                      <a:r>
                        <a:rPr lang="en-US" sz="1800">
                          <a:latin typeface="Bookman Old Style" pitchFamily="18" charset="0"/>
                        </a:rPr>
                        <a:t>Миколі Петровичу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</a:tr>
              <a:tr h="591306">
                <a:tc>
                  <a:txBody>
                    <a:bodyPr/>
                    <a:lstStyle/>
                    <a:p>
                      <a:pPr indent="107950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Bookman Old Style" pitchFamily="18" charset="0"/>
                        </a:rPr>
                        <a:t>Кл. в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61925" hangingPunct="0">
                        <a:spcAft>
                          <a:spcPts val="0"/>
                        </a:spcAft>
                      </a:pPr>
                      <a:r>
                        <a:rPr lang="ru-RU" sz="1800">
                          <a:latin typeface="Bookman Old Style" pitchFamily="18" charset="0"/>
                        </a:rPr>
                        <a:t>Ніно Іванівно</a:t>
                      </a:r>
                      <a:endParaRPr lang="ru-RU" sz="140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  <a:tc>
                  <a:txBody>
                    <a:bodyPr/>
                    <a:lstStyle/>
                    <a:p>
                      <a:pPr indent="136525" hangingPunct="0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Bookman Old Style" pitchFamily="18" charset="0"/>
                        </a:rPr>
                        <a:t> </a:t>
                      </a:r>
                      <a:r>
                        <a:rPr lang="ru-RU" sz="1800" dirty="0" err="1">
                          <a:latin typeface="Bookman Old Style" pitchFamily="18" charset="0"/>
                        </a:rPr>
                        <a:t>Миколо</a:t>
                      </a:r>
                      <a:r>
                        <a:rPr lang="ru-RU" sz="1800" dirty="0">
                          <a:latin typeface="Bookman Old Style" pitchFamily="18" charset="0"/>
                        </a:rPr>
                        <a:t> Петровичу</a:t>
                      </a:r>
                      <a:endParaRPr lang="ru-RU" sz="1400" dirty="0">
                        <a:latin typeface="Bookman Old Style" pitchFamily="18" charset="0"/>
                        <a:ea typeface="Times New Roman"/>
                        <a:cs typeface="MS Sans Serif"/>
                      </a:endParaRPr>
                    </a:p>
                  </a:txBody>
                  <a:tcPr marL="85725" marR="85725" marT="85725" marB="85725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9006" y="1484784"/>
            <a:ext cx="5532285" cy="424731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Тема 2:</a:t>
            </a:r>
          </a:p>
          <a:p>
            <a:pPr algn="ctr"/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Правопис</a:t>
            </a:r>
            <a:endParaRPr lang="ru-RU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заперечних</a:t>
            </a:r>
            <a:r>
              <a:rPr lang="ru-RU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</a:t>
            </a:r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та </a:t>
            </a:r>
          </a:p>
          <a:p>
            <a:pPr algn="ctr"/>
            <a:r>
              <a:rPr lang="ru-RU" sz="54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н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еозначених</a:t>
            </a:r>
            <a:endParaRPr lang="ru-RU" sz="5400" b="1" cap="none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займенників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User\Мои документы\Downloads\unnam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668479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User\Мои документы\Downloads\urok_91000001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692696"/>
            <a:ext cx="8705850" cy="5314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352928" cy="452431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dirty="0" smtClean="0">
                <a:latin typeface="Bookman Old Style" pitchFamily="18" charset="0"/>
              </a:rPr>
              <a:t>Неозначені займенники вказують на існуючі, але невідомі, невизначені особи або предмети, їх ознаки, якості, властивості, порядок їх у ряді однорідних предметів: </a:t>
            </a:r>
            <a:r>
              <a:rPr lang="uk-UA" i="1" dirty="0" smtClean="0">
                <a:latin typeface="Bookman Old Style" pitchFamily="18" charset="0"/>
              </a:rPr>
              <a:t>Тепер сад стояв якийсь незнайомий, ніби чужий, різьблячись верхів’ями на тлі зловісно-червоного неба.</a:t>
            </a:r>
            <a:endParaRPr lang="uk-UA" dirty="0" smtClean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Неозначені займенники </a:t>
            </a:r>
            <a:r>
              <a:rPr lang="uk-UA" b="1" i="1" dirty="0" smtClean="0">
                <a:latin typeface="Bookman Old Style" pitchFamily="18" charset="0"/>
              </a:rPr>
              <a:t>будь-хто, будь-що, хто-небудь, що-небудь, хтось, щось, дехто, дещо</a:t>
            </a:r>
            <a:r>
              <a:rPr lang="uk-UA" dirty="0" smtClean="0">
                <a:latin typeface="Bookman Old Style" pitchFamily="18" charset="0"/>
              </a:rPr>
              <a:t> і заперечні займенники </a:t>
            </a:r>
            <a:r>
              <a:rPr lang="uk-UA" b="1" i="1" dirty="0" smtClean="0">
                <a:latin typeface="Bookman Old Style" pitchFamily="18" charset="0"/>
              </a:rPr>
              <a:t>ніхто, ніщо</a:t>
            </a:r>
            <a:r>
              <a:rPr lang="uk-UA" dirty="0" smtClean="0">
                <a:latin typeface="Bookman Old Style" pitchFamily="18" charset="0"/>
              </a:rPr>
              <a:t> відмінюються за зразком питальних та відносних займенників </a:t>
            </a:r>
            <a:r>
              <a:rPr lang="uk-UA" b="1" i="1" dirty="0" smtClean="0">
                <a:latin typeface="Bookman Old Style" pitchFamily="18" charset="0"/>
              </a:rPr>
              <a:t>хто, що</a:t>
            </a:r>
            <a:r>
              <a:rPr lang="uk-UA" dirty="0" smtClean="0">
                <a:latin typeface="Bookman Old Style" pitchFamily="18" charset="0"/>
              </a:rPr>
              <a:t>: </a:t>
            </a:r>
            <a:r>
              <a:rPr lang="uk-UA" i="1" dirty="0" smtClean="0">
                <a:latin typeface="Bookman Old Style" pitchFamily="18" charset="0"/>
              </a:rPr>
              <a:t>будь-кого, будь-чому, ким-небудь, когось, чимось, деким, дечому, нікого, нічим.</a:t>
            </a:r>
            <a:endParaRPr lang="uk-UA" dirty="0" smtClean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Неозначені займенники якийсь і чийсь у формах родового і місцевого відмінків множини мають вставний звук </a:t>
            </a:r>
            <a:r>
              <a:rPr lang="uk-UA" b="1" i="1" dirty="0" smtClean="0">
                <a:latin typeface="Bookman Old Style" pitchFamily="18" charset="0"/>
              </a:rPr>
              <a:t>о</a:t>
            </a:r>
            <a:r>
              <a:rPr lang="uk-UA" dirty="0" smtClean="0">
                <a:latin typeface="Bookman Old Style" pitchFamily="18" charset="0"/>
              </a:rPr>
              <a:t> перед часткою </a:t>
            </a:r>
            <a:r>
              <a:rPr lang="uk-UA" b="1" i="1" dirty="0" err="1" smtClean="0">
                <a:latin typeface="Bookman Old Style" pitchFamily="18" charset="0"/>
              </a:rPr>
              <a:t>-сь</a:t>
            </a:r>
            <a:r>
              <a:rPr lang="uk-UA" dirty="0" smtClean="0">
                <a:latin typeface="Bookman Old Style" pitchFamily="18" charset="0"/>
              </a:rPr>
              <a:t>: </a:t>
            </a:r>
            <a:r>
              <a:rPr lang="uk-UA" i="1" dirty="0" smtClean="0">
                <a:latin typeface="Bookman Old Style" pitchFamily="18" charset="0"/>
              </a:rPr>
              <a:t>якихось, на якихось, чиїхось, на чиїхось.</a:t>
            </a:r>
            <a:endParaRPr lang="uk-UA" dirty="0" smtClean="0">
              <a:latin typeface="Bookman Old Style" pitchFamily="18" charset="0"/>
            </a:endParaRPr>
          </a:p>
          <a:p>
            <a:r>
              <a:rPr lang="uk-UA" dirty="0" smtClean="0">
                <a:latin typeface="Bookman Old Style" pitchFamily="18" charset="0"/>
              </a:rPr>
              <a:t>Неозначені займенники </a:t>
            </a:r>
            <a:r>
              <a:rPr lang="uk-UA" b="1" i="1" dirty="0" smtClean="0">
                <a:latin typeface="Bookman Old Style" pitchFamily="18" charset="0"/>
              </a:rPr>
              <a:t>хтось, щось, чийсь</a:t>
            </a:r>
            <a:r>
              <a:rPr lang="uk-UA" dirty="0" smtClean="0">
                <a:latin typeface="Bookman Old Style" pitchFamily="18" charset="0"/>
              </a:rPr>
              <a:t> в орудному відмінку однини мають паралельні форми: </a:t>
            </a:r>
            <a:r>
              <a:rPr lang="uk-UA" i="1" dirty="0" smtClean="0">
                <a:latin typeface="Bookman Old Style" pitchFamily="18" charset="0"/>
              </a:rPr>
              <a:t>кимсь, чимсь, чиїмсь і кимось, чимось, чиїмось</a:t>
            </a:r>
            <a:r>
              <a:rPr lang="uk-UA" dirty="0" smtClean="0">
                <a:latin typeface="Bookman Old Style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700808"/>
            <a:ext cx="7272808" cy="378578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dirty="0" smtClean="0">
                <a:latin typeface="Bookman Old Style" pitchFamily="18" charset="0"/>
              </a:rPr>
              <a:t>Заперечні займенники вказують на відсутність предмета або його ознаки. </a:t>
            </a:r>
            <a:r>
              <a:rPr lang="uk-UA" i="1" dirty="0" smtClean="0">
                <a:latin typeface="Bookman Old Style" pitchFamily="18" charset="0"/>
              </a:rPr>
              <a:t>Зараз нікогісінько тут нема. Ніхто і ніщо не заважає, він зможе віддатись своїй улюбленій справі. Тарас виймає папір і починає перемальовувати.</a:t>
            </a:r>
            <a:endParaRPr lang="uk-UA" dirty="0" smtClean="0">
              <a:latin typeface="Bookman Old Style" pitchFamily="18" charset="0"/>
            </a:endParaRPr>
          </a:p>
          <a:p>
            <a:pPr>
              <a:lnSpc>
                <a:spcPct val="150000"/>
              </a:lnSpc>
            </a:pPr>
            <a:r>
              <a:rPr lang="uk-UA" dirty="0" smtClean="0">
                <a:latin typeface="Bookman Old Style" pitchFamily="18" charset="0"/>
              </a:rPr>
              <a:t>Заперечні займенники з часткою </a:t>
            </a:r>
            <a:r>
              <a:rPr lang="uk-UA" b="1" i="1" dirty="0" smtClean="0">
                <a:latin typeface="Bookman Old Style" pitchFamily="18" charset="0"/>
              </a:rPr>
              <a:t>ні</a:t>
            </a:r>
            <a:r>
              <a:rPr lang="uk-UA" dirty="0" smtClean="0">
                <a:latin typeface="Bookman Old Style" pitchFamily="18" charset="0"/>
              </a:rPr>
              <a:t> пишуться разом: </a:t>
            </a:r>
            <a:r>
              <a:rPr lang="uk-UA" i="1" dirty="0" smtClean="0">
                <a:latin typeface="Bookman Old Style" pitchFamily="18" charset="0"/>
              </a:rPr>
              <a:t>ніхто, ніщо, ніскільки, ніякий</a:t>
            </a:r>
            <a:r>
              <a:rPr lang="uk-UA" dirty="0" smtClean="0">
                <a:latin typeface="Bookman Old Style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uk-UA" dirty="0" smtClean="0">
                <a:latin typeface="Bookman Old Style" pitchFamily="18" charset="0"/>
              </a:rPr>
              <a:t>Якщо між часткою і займенником є прийменник, то такі займенники пишуться окремо: </a:t>
            </a:r>
            <a:r>
              <a:rPr lang="uk-UA" i="1" dirty="0" smtClean="0">
                <a:latin typeface="Bookman Old Style" pitchFamily="18" charset="0"/>
              </a:rPr>
              <a:t>ні до кого, ні про що, ні в кого, ні на стільки, ні з ким</a:t>
            </a:r>
            <a:r>
              <a:rPr lang="uk-UA" dirty="0" smtClean="0">
                <a:latin typeface="Bookman Old Style" pitchFamily="18" charset="0"/>
              </a:rPr>
              <a:t>.</a:t>
            </a:r>
            <a:endParaRPr lang="uk-UA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827584" y="204613"/>
            <a:ext cx="7380312" cy="627864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ДОМАШНЄ</a:t>
            </a:r>
            <a:r>
              <a:rPr kumimoji="0" lang="uk-UA" sz="28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ЗАВДАННЯ</a:t>
            </a:r>
            <a:endParaRPr kumimoji="0" lang="uk-UA" sz="1600" b="1" i="0" u="none" strike="noStrike" cap="none" normalizeH="0" dirty="0" smtClean="0">
              <a:ln>
                <a:noFill/>
              </a:ln>
              <a:solidFill>
                <a:srgbClr val="FF0000"/>
              </a:solidFill>
              <a:effectLst/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1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uk-UA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Вибірково-розподільний диктант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Записати займенники у три колонки: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1) займенники, що пишуться з частками разом;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2) через дефіс;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3) окремо.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Користуючись теоретичним матеріалом , обґрунтувати написання заперечних і неозначених займенників. Підкреслити орфограми. (Ні)хто, ні(в)кого, де(з)чим,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кимо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), чий(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небудь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), будь(з)чим, будь(до)кого, (будь)кого, хтозна(з)ким, хтозна(до)чого, (хтозна)чий, хтозна(від)чого, казна(з)чим, (аби)хто, аби(з)чим, (аби)чий, чим(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небудь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), (аби)якого, який(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небудь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), (аби)що, аби(до)чого, (де)хто, (де)який, (де)чим, де(з)ким, (де)котрий, (де)яким, (де)кого, ні(до)кого, ні(з)ким, ні(з)яким, (ні)кого, (ні)чим, (ні)скільки, ні(з)чим, ні(за)ким, (будь)хто.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З’ясувати відмінок займенників, виділити закінчення.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450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2020-04-14T16:45:53Z</dcterms:created>
  <dcterms:modified xsi:type="dcterms:W3CDTF">2020-04-15T17:56:02Z</dcterms:modified>
</cp:coreProperties>
</file>