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0" r:id="rId5"/>
    <p:sldId id="263" r:id="rId6"/>
    <p:sldId id="264" r:id="rId7"/>
    <p:sldId id="262" r:id="rId8"/>
    <p:sldId id="266" r:id="rId9"/>
    <p:sldId id="265" r:id="rId10"/>
    <p:sldId id="270" r:id="rId11"/>
    <p:sldId id="269"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434" y="-3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203AC0F-4B6A-4E0F-A54D-A96337F5F154}" type="datetimeFigureOut">
              <a:rPr lang="ru-RU" smtClean="0"/>
              <a:pPr/>
              <a:t>11.04.2020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4969D7-92F1-4053-9414-9A9FA4B48B2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03AC0F-4B6A-4E0F-A54D-A96337F5F154}" type="datetimeFigureOut">
              <a:rPr lang="ru-RU" smtClean="0"/>
              <a:pPr/>
              <a:t>11.04.2020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4969D7-92F1-4053-9414-9A9FA4B48B2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03AC0F-4B6A-4E0F-A54D-A96337F5F154}" type="datetimeFigureOut">
              <a:rPr lang="ru-RU" smtClean="0"/>
              <a:pPr/>
              <a:t>11.04.2020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4969D7-92F1-4053-9414-9A9FA4B48B2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03AC0F-4B6A-4E0F-A54D-A96337F5F154}" type="datetimeFigureOut">
              <a:rPr lang="ru-RU" smtClean="0"/>
              <a:pPr/>
              <a:t>11.04.2020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4969D7-92F1-4053-9414-9A9FA4B48B2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203AC0F-4B6A-4E0F-A54D-A96337F5F154}" type="datetimeFigureOut">
              <a:rPr lang="ru-RU" smtClean="0"/>
              <a:pPr/>
              <a:t>11.04.2020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4969D7-92F1-4053-9414-9A9FA4B48B2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203AC0F-4B6A-4E0F-A54D-A96337F5F154}" type="datetimeFigureOut">
              <a:rPr lang="ru-RU" smtClean="0"/>
              <a:pPr/>
              <a:t>11.04.2020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A4969D7-92F1-4053-9414-9A9FA4B48B2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203AC0F-4B6A-4E0F-A54D-A96337F5F154}" type="datetimeFigureOut">
              <a:rPr lang="ru-RU" smtClean="0"/>
              <a:pPr/>
              <a:t>11.04.2020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A4969D7-92F1-4053-9414-9A9FA4B48B2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203AC0F-4B6A-4E0F-A54D-A96337F5F154}" type="datetimeFigureOut">
              <a:rPr lang="ru-RU" smtClean="0"/>
              <a:pPr/>
              <a:t>11.04.2020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A4969D7-92F1-4053-9414-9A9FA4B48B2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203AC0F-4B6A-4E0F-A54D-A96337F5F154}" type="datetimeFigureOut">
              <a:rPr lang="ru-RU" smtClean="0"/>
              <a:pPr/>
              <a:t>11.04.2020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A4969D7-92F1-4053-9414-9A9FA4B48B2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203AC0F-4B6A-4E0F-A54D-A96337F5F154}" type="datetimeFigureOut">
              <a:rPr lang="ru-RU" smtClean="0"/>
              <a:pPr/>
              <a:t>11.04.2020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A4969D7-92F1-4053-9414-9A9FA4B48B2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203AC0F-4B6A-4E0F-A54D-A96337F5F154}" type="datetimeFigureOut">
              <a:rPr lang="ru-RU" smtClean="0"/>
              <a:pPr/>
              <a:t>11.04.2020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A4969D7-92F1-4053-9414-9A9FA4B48B2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3AC0F-4B6A-4E0F-A54D-A96337F5F154}" type="datetimeFigureOut">
              <a:rPr lang="ru-RU" smtClean="0"/>
              <a:pPr/>
              <a:t>11.04.2020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969D7-92F1-4053-9414-9A9FA4B48B2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908721"/>
            <a:ext cx="7772400" cy="2691730"/>
          </a:xfrm>
        </p:spPr>
        <p:style>
          <a:lnRef idx="2">
            <a:schemeClr val="accent2"/>
          </a:lnRef>
          <a:fillRef idx="1">
            <a:schemeClr val="lt1"/>
          </a:fillRef>
          <a:effectRef idx="0">
            <a:schemeClr val="accent2"/>
          </a:effectRef>
          <a:fontRef idx="minor">
            <a:schemeClr val="dk1"/>
          </a:fontRef>
        </p:style>
        <p:txBody>
          <a:bodyPr>
            <a:normAutofit fontScale="90000"/>
          </a:bodyPr>
          <a:lstStyle/>
          <a:p>
            <a:pPr hangingPunct="0"/>
            <a:r>
              <a:rPr lang="uk-UA" b="1" dirty="0"/>
              <a:t>Зміни приголосних при творенні іменників на </a:t>
            </a:r>
            <a:r>
              <a:rPr lang="uk-UA" b="1" dirty="0" err="1"/>
              <a:t>–ств</a:t>
            </a:r>
            <a:r>
              <a:rPr lang="uk-UA" b="1" dirty="0"/>
              <a:t>(о)  </a:t>
            </a:r>
            <a:r>
              <a:rPr lang="ru-RU" dirty="0"/>
              <a:t/>
            </a:r>
            <a:br>
              <a:rPr lang="ru-RU" dirty="0"/>
            </a:br>
            <a:r>
              <a:rPr lang="uk-UA" b="1" dirty="0"/>
              <a:t>      та </a:t>
            </a:r>
            <a:r>
              <a:rPr lang="uk-UA" b="1" dirty="0" err="1"/>
              <a:t>–ин</a:t>
            </a:r>
            <a:r>
              <a:rPr lang="uk-UA" b="1" dirty="0"/>
              <a:t>(а)</a:t>
            </a:r>
            <a:r>
              <a:rPr lang="ru-RU" dirty="0"/>
              <a:t/>
            </a:r>
            <a:br>
              <a:rPr lang="ru-RU" dirty="0"/>
            </a:b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899592" y="1533564"/>
            <a:ext cx="7488832" cy="329320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06375" algn="just" defTabSz="914400" rtl="0" eaLnBrk="1" fontAlgn="base" latinLnBrk="0" hangingPunct="1">
              <a:lnSpc>
                <a:spcPct val="100000"/>
              </a:lnSpc>
              <a:spcBef>
                <a:spcPct val="0"/>
              </a:spcBef>
              <a:spcAft>
                <a:spcPct val="0"/>
              </a:spcAft>
              <a:buClrTx/>
              <a:buSzTx/>
              <a:buFontTx/>
              <a:buNone/>
              <a:tabLst>
                <a:tab pos="317500" algn="l"/>
              </a:tabLst>
            </a:pPr>
            <a:r>
              <a:rPr kumimoji="0" lang="uk-UA" sz="1600" b="1" i="0" u="none" strike="noStrike" cap="none" normalizeH="0" baseline="0" dirty="0" smtClean="0">
                <a:ln>
                  <a:noFill/>
                </a:ln>
                <a:solidFill>
                  <a:schemeClr val="tx1"/>
                </a:solidFill>
                <a:effectLst/>
                <a:latin typeface="Bookman Old Style" pitchFamily="18" charset="0"/>
                <a:ea typeface="Times New Roman" pitchFamily="18" charset="0"/>
              </a:rPr>
              <a:t>Вправа 1.</a:t>
            </a:r>
            <a:r>
              <a:rPr kumimoji="0" lang="ru-RU" sz="1600" b="1" i="0" u="none" strike="noStrike" cap="none" normalizeH="0" baseline="0" dirty="0" err="1" smtClean="0">
                <a:ln>
                  <a:noFill/>
                </a:ln>
                <a:solidFill>
                  <a:schemeClr val="tx1"/>
                </a:solidFill>
                <a:effectLst/>
                <a:latin typeface="Bookman Old Style" pitchFamily="18" charset="0"/>
                <a:ea typeface="Times New Roman" pitchFamily="18" charset="0"/>
              </a:rPr>
              <a:t>Від</a:t>
            </a:r>
            <a:r>
              <a:rPr kumimoji="0" lang="ru-RU" sz="1600" b="1" i="0" u="none" strike="noStrike" cap="none" normalizeH="0" baseline="0" dirty="0" smtClean="0">
                <a:ln>
                  <a:noFill/>
                </a:ln>
                <a:solidFill>
                  <a:schemeClr val="tx1"/>
                </a:solidFill>
                <a:effectLst/>
                <a:latin typeface="Bookman Old Style" pitchFamily="18" charset="0"/>
                <a:ea typeface="Times New Roman" pitchFamily="18" charset="0"/>
              </a:rPr>
              <a:t> </a:t>
            </a:r>
            <a:r>
              <a:rPr kumimoji="0" lang="ru-RU" sz="1600" b="1" i="0" u="none" strike="noStrike" cap="none" normalizeH="0" baseline="0" dirty="0" err="1" smtClean="0">
                <a:ln>
                  <a:noFill/>
                </a:ln>
                <a:solidFill>
                  <a:schemeClr val="tx1"/>
                </a:solidFill>
                <a:effectLst/>
                <a:latin typeface="Bookman Old Style" pitchFamily="18" charset="0"/>
                <a:ea typeface="Times New Roman" pitchFamily="18" charset="0"/>
              </a:rPr>
              <a:t>поданих</a:t>
            </a:r>
            <a:r>
              <a:rPr kumimoji="0" lang="ru-RU" sz="1600" b="1" i="0" u="none" strike="noStrike" cap="none" normalizeH="0" baseline="0" dirty="0" smtClean="0">
                <a:ln>
                  <a:noFill/>
                </a:ln>
                <a:solidFill>
                  <a:schemeClr val="tx1"/>
                </a:solidFill>
                <a:effectLst/>
                <a:latin typeface="Bookman Old Style" pitchFamily="18" charset="0"/>
                <a:ea typeface="Times New Roman" pitchFamily="18" charset="0"/>
              </a:rPr>
              <a:t> </a:t>
            </a:r>
            <a:r>
              <a:rPr kumimoji="0" lang="ru-RU" sz="1600" b="1" i="0" u="none" strike="noStrike" cap="none" normalizeH="0" baseline="0" dirty="0" err="1" smtClean="0">
                <a:ln>
                  <a:noFill/>
                </a:ln>
                <a:solidFill>
                  <a:schemeClr val="tx1"/>
                </a:solidFill>
                <a:effectLst/>
                <a:latin typeface="Bookman Old Style" pitchFamily="18" charset="0"/>
                <a:ea typeface="Times New Roman" pitchFamily="18" charset="0"/>
              </a:rPr>
              <a:t>прикметників</a:t>
            </a:r>
            <a:r>
              <a:rPr kumimoji="0" lang="ru-RU" sz="1600" b="1" i="0" u="none" strike="noStrike" cap="none" normalizeH="0" baseline="0" dirty="0" smtClean="0">
                <a:ln>
                  <a:noFill/>
                </a:ln>
                <a:solidFill>
                  <a:schemeClr val="tx1"/>
                </a:solidFill>
                <a:effectLst/>
                <a:latin typeface="Bookman Old Style" pitchFamily="18" charset="0"/>
                <a:ea typeface="Times New Roman" pitchFamily="18" charset="0"/>
              </a:rPr>
              <a:t> </a:t>
            </a:r>
            <a:r>
              <a:rPr kumimoji="0" lang="ru-RU" sz="1600" b="1" i="0" u="none" strike="noStrike" cap="none" normalizeH="0" baseline="0" dirty="0" err="1" smtClean="0">
                <a:ln>
                  <a:noFill/>
                </a:ln>
                <a:solidFill>
                  <a:schemeClr val="tx1"/>
                </a:solidFill>
                <a:effectLst/>
                <a:latin typeface="Bookman Old Style" pitchFamily="18" charset="0"/>
                <a:ea typeface="Times New Roman" pitchFamily="18" charset="0"/>
              </a:rPr>
              <a:t>утворити</a:t>
            </a:r>
            <a:r>
              <a:rPr kumimoji="0" lang="ru-RU" sz="1600" b="1" i="0" u="none" strike="noStrike" cap="none" normalizeH="0" baseline="0" dirty="0" smtClean="0">
                <a:ln>
                  <a:noFill/>
                </a:ln>
                <a:solidFill>
                  <a:schemeClr val="tx1"/>
                </a:solidFill>
                <a:effectLst/>
                <a:latin typeface="Bookman Old Style" pitchFamily="18" charset="0"/>
                <a:ea typeface="Times New Roman" pitchFamily="18" charset="0"/>
              </a:rPr>
              <a:t> </a:t>
            </a:r>
            <a:r>
              <a:rPr kumimoji="0" lang="ru-RU" sz="1600" b="1" i="0" u="none" strike="noStrike" cap="none" normalizeH="0" baseline="0" dirty="0" err="1" smtClean="0">
                <a:ln>
                  <a:noFill/>
                </a:ln>
                <a:solidFill>
                  <a:schemeClr val="tx1"/>
                </a:solidFill>
                <a:effectLst/>
                <a:latin typeface="Bookman Old Style" pitchFamily="18" charset="0"/>
                <a:ea typeface="Times New Roman" pitchFamily="18" charset="0"/>
              </a:rPr>
              <a:t>іменники</a:t>
            </a:r>
            <a:r>
              <a:rPr kumimoji="0" lang="ru-RU" sz="1600" b="1" i="0" u="none" strike="noStrike" cap="none" normalizeH="0" baseline="0" dirty="0" smtClean="0">
                <a:ln>
                  <a:noFill/>
                </a:ln>
                <a:solidFill>
                  <a:schemeClr val="tx1"/>
                </a:solidFill>
                <a:effectLst/>
                <a:latin typeface="Bookman Old Style" pitchFamily="18" charset="0"/>
                <a:ea typeface="Times New Roman" pitchFamily="18" charset="0"/>
              </a:rPr>
              <a:t> </a:t>
            </a:r>
            <a:r>
              <a:rPr kumimoji="0" lang="ru-RU" sz="1600" b="1" i="0" u="none" strike="noStrike" cap="none" normalizeH="0" baseline="0" dirty="0" err="1" smtClean="0">
                <a:ln>
                  <a:noFill/>
                </a:ln>
                <a:solidFill>
                  <a:schemeClr val="tx1"/>
                </a:solidFill>
                <a:effectLst/>
                <a:latin typeface="Bookman Old Style" pitchFamily="18" charset="0"/>
                <a:ea typeface="Times New Roman" pitchFamily="18" charset="0"/>
              </a:rPr>
              <a:t>із</a:t>
            </a:r>
            <a:r>
              <a:rPr kumimoji="0" lang="ru-RU" sz="1600" b="1" i="0" u="none" strike="noStrike" cap="none" normalizeH="0" baseline="0" dirty="0" smtClean="0">
                <a:ln>
                  <a:noFill/>
                </a:ln>
                <a:solidFill>
                  <a:schemeClr val="tx1"/>
                </a:solidFill>
                <a:effectLst/>
                <a:latin typeface="Bookman Old Style" pitchFamily="18" charset="0"/>
                <a:ea typeface="Times New Roman" pitchFamily="18" charset="0"/>
              </a:rPr>
              <a:t> </a:t>
            </a:r>
            <a:r>
              <a:rPr kumimoji="0" lang="ru-RU" sz="1600" b="1" i="0" u="none" strike="noStrike" cap="none" normalizeH="0" baseline="0" dirty="0" err="1" smtClean="0">
                <a:ln>
                  <a:noFill/>
                </a:ln>
                <a:solidFill>
                  <a:schemeClr val="tx1"/>
                </a:solidFill>
                <a:effectLst/>
                <a:latin typeface="Bookman Old Style" pitchFamily="18" charset="0"/>
                <a:ea typeface="Times New Roman" pitchFamily="18" charset="0"/>
              </a:rPr>
              <a:t>суфіксом</a:t>
            </a:r>
            <a:r>
              <a:rPr kumimoji="0" lang="ru-RU" sz="1600" b="1" i="0" u="none" strike="noStrike" cap="none" normalizeH="0" baseline="0" dirty="0" smtClean="0">
                <a:ln>
                  <a:noFill/>
                </a:ln>
                <a:solidFill>
                  <a:schemeClr val="tx1"/>
                </a:solidFill>
                <a:effectLst/>
                <a:latin typeface="Bookman Old Style" pitchFamily="18" charset="0"/>
                <a:ea typeface="Times New Roman" pitchFamily="18" charset="0"/>
              </a:rPr>
              <a:t> -ин.</a:t>
            </a:r>
            <a:r>
              <a:rPr kumimoji="0" lang="uk-UA" sz="1600" b="1" i="0" u="none" strike="noStrike" cap="none" normalizeH="0" baseline="0" dirty="0" smtClean="0">
                <a:ln>
                  <a:noFill/>
                </a:ln>
                <a:solidFill>
                  <a:schemeClr val="tx1"/>
                </a:solidFill>
                <a:effectLst/>
                <a:latin typeface="Bookman Old Style" pitchFamily="18" charset="0"/>
                <a:ea typeface="Times New Roman" pitchFamily="18" charset="0"/>
              </a:rPr>
              <a:t> Наприклад:</a:t>
            </a:r>
            <a:r>
              <a:rPr kumimoji="0" lang="uk-UA" sz="1600" b="0" i="0" u="none" strike="noStrike" cap="none" normalizeH="0" baseline="0" dirty="0" smtClean="0">
                <a:ln>
                  <a:noFill/>
                </a:ln>
                <a:solidFill>
                  <a:schemeClr val="tx1"/>
                </a:solidFill>
                <a:effectLst/>
                <a:latin typeface="Bookman Old Style" pitchFamily="18" charset="0"/>
                <a:ea typeface="Times New Roman" pitchFamily="18" charset="0"/>
              </a:rPr>
              <a:t> </a:t>
            </a:r>
            <a:r>
              <a:rPr kumimoji="0" lang="uk-UA" sz="1600" b="0" i="0" u="none" strike="noStrike" cap="none" normalizeH="0" baseline="0" dirty="0" err="1" smtClean="0">
                <a:ln>
                  <a:noFill/>
                </a:ln>
                <a:solidFill>
                  <a:schemeClr val="tx1"/>
                </a:solidFill>
                <a:effectLst/>
                <a:latin typeface="Bookman Old Style" pitchFamily="18" charset="0"/>
                <a:ea typeface="Times New Roman" pitchFamily="18" charset="0"/>
              </a:rPr>
              <a:t>німецький-Німеччина</a:t>
            </a:r>
            <a:r>
              <a:rPr kumimoji="0" lang="uk-UA" sz="1600" b="0" i="0" u="none" strike="noStrike" cap="none" normalizeH="0" baseline="0" dirty="0" smtClean="0">
                <a:ln>
                  <a:noFill/>
                </a:ln>
                <a:solidFill>
                  <a:schemeClr val="tx1"/>
                </a:solidFill>
                <a:effectLst/>
                <a:latin typeface="Bookman Old Style" pitchFamily="18" charset="0"/>
                <a:ea typeface="Times New Roman" pitchFamily="18" charset="0"/>
              </a:rPr>
              <a:t>. </a:t>
            </a:r>
            <a:endParaRPr kumimoji="0" lang="ru-RU" sz="1600" b="0" i="0" u="none" strike="noStrike" cap="none" normalizeH="0" baseline="0" dirty="0" smtClean="0">
              <a:ln>
                <a:noFill/>
              </a:ln>
              <a:solidFill>
                <a:schemeClr val="tx1"/>
              </a:solidFill>
              <a:effectLst/>
              <a:latin typeface="Bookman Old Style" pitchFamily="18" charset="0"/>
            </a:endParaRPr>
          </a:p>
          <a:p>
            <a:pPr marL="0" marR="0" lvl="0" indent="206375" algn="just" defTabSz="914400" rtl="0" eaLnBrk="0" fontAlgn="base" latinLnBrk="0" hangingPunct="0">
              <a:lnSpc>
                <a:spcPct val="100000"/>
              </a:lnSpc>
              <a:spcBef>
                <a:spcPct val="0"/>
              </a:spcBef>
              <a:spcAft>
                <a:spcPct val="0"/>
              </a:spcAft>
              <a:buClrTx/>
              <a:buSzTx/>
              <a:buFontTx/>
              <a:buNone/>
              <a:tabLst>
                <a:tab pos="317500" algn="l"/>
              </a:tabLst>
            </a:pPr>
            <a:r>
              <a:rPr kumimoji="0" lang="uk-UA" sz="1600" b="0" i="0" u="none" strike="noStrike" cap="none" normalizeH="0" baseline="0" dirty="0" smtClean="0">
                <a:ln>
                  <a:noFill/>
                </a:ln>
                <a:solidFill>
                  <a:schemeClr val="tx1"/>
                </a:solidFill>
                <a:effectLst/>
                <a:latin typeface="Bookman Old Style" pitchFamily="18" charset="0"/>
                <a:ea typeface="Times New Roman" pitchFamily="18" charset="0"/>
              </a:rPr>
              <a:t>Німецький, угорський, словацький, турецький, житомирський, рівненський, кріпацький, миргородський, козацький, панський, галицький, дрогобицький.</a:t>
            </a:r>
            <a:endParaRPr kumimoji="0" lang="ru-RU" sz="1600" b="0" i="0" u="none" strike="noStrike" cap="none" normalizeH="0" baseline="0" dirty="0" smtClean="0">
              <a:ln>
                <a:noFill/>
              </a:ln>
              <a:solidFill>
                <a:schemeClr val="tx1"/>
              </a:solidFill>
              <a:effectLst/>
              <a:latin typeface="Bookman Old Style" pitchFamily="18" charset="0"/>
            </a:endParaRPr>
          </a:p>
          <a:p>
            <a:pPr marL="0" marR="0" lvl="0" indent="206375" algn="just" defTabSz="914400" rtl="0" eaLnBrk="0" fontAlgn="base" latinLnBrk="0" hangingPunct="0">
              <a:lnSpc>
                <a:spcPct val="100000"/>
              </a:lnSpc>
              <a:spcBef>
                <a:spcPct val="0"/>
              </a:spcBef>
              <a:spcAft>
                <a:spcPct val="0"/>
              </a:spcAft>
              <a:buClrTx/>
              <a:buSzTx/>
              <a:buFontTx/>
              <a:buNone/>
              <a:tabLst>
                <a:tab pos="317500" algn="l"/>
              </a:tabLst>
            </a:pPr>
            <a:r>
              <a:rPr kumimoji="0" lang="uk-UA" sz="1600" b="1" i="0" u="none" strike="noStrike" cap="none" normalizeH="0" baseline="0" dirty="0" smtClean="0">
                <a:ln>
                  <a:noFill/>
                </a:ln>
                <a:solidFill>
                  <a:schemeClr val="tx1"/>
                </a:solidFill>
                <a:effectLst/>
                <a:latin typeface="Bookman Old Style" pitchFamily="18" charset="0"/>
                <a:ea typeface="Times New Roman" pitchFamily="18" charset="0"/>
              </a:rPr>
              <a:t>Вправа</a:t>
            </a:r>
            <a:r>
              <a:rPr kumimoji="0" lang="uk-UA" sz="1600" b="0" i="0" u="none" strike="noStrike" cap="none" normalizeH="0" baseline="0" dirty="0" smtClean="0">
                <a:ln>
                  <a:noFill/>
                </a:ln>
                <a:solidFill>
                  <a:schemeClr val="tx1"/>
                </a:solidFill>
                <a:effectLst/>
                <a:latin typeface="Bookman Old Style" pitchFamily="18" charset="0"/>
                <a:ea typeface="Times New Roman" pitchFamily="18" charset="0"/>
              </a:rPr>
              <a:t> </a:t>
            </a:r>
            <a:r>
              <a:rPr kumimoji="0" lang="uk-UA" sz="1600" b="1" i="0" u="none" strike="noStrike" cap="none" normalizeH="0" baseline="0" dirty="0" smtClean="0">
                <a:ln>
                  <a:noFill/>
                </a:ln>
                <a:solidFill>
                  <a:schemeClr val="tx1"/>
                </a:solidFill>
                <a:effectLst/>
                <a:latin typeface="Bookman Old Style" pitchFamily="18" charset="0"/>
                <a:ea typeface="Times New Roman" pitchFamily="18" charset="0"/>
              </a:rPr>
              <a:t>2. </a:t>
            </a:r>
            <a:r>
              <a:rPr kumimoji="0" lang="ru-RU" sz="1600" b="1" i="0" u="none" strike="noStrike" cap="none" normalizeH="0" baseline="0" dirty="0" err="1" smtClean="0">
                <a:ln>
                  <a:noFill/>
                </a:ln>
                <a:solidFill>
                  <a:schemeClr val="tx1"/>
                </a:solidFill>
                <a:effectLst/>
                <a:latin typeface="Bookman Old Style" pitchFamily="18" charset="0"/>
                <a:ea typeface="Times New Roman" pitchFamily="18" charset="0"/>
              </a:rPr>
              <a:t>Від</a:t>
            </a:r>
            <a:r>
              <a:rPr kumimoji="0" lang="ru-RU" sz="1600" b="1" i="0" u="none" strike="noStrike" cap="none" normalizeH="0" baseline="0" dirty="0" smtClean="0">
                <a:ln>
                  <a:noFill/>
                </a:ln>
                <a:solidFill>
                  <a:schemeClr val="tx1"/>
                </a:solidFill>
                <a:effectLst/>
                <a:latin typeface="Bookman Old Style" pitchFamily="18" charset="0"/>
                <a:ea typeface="Times New Roman" pitchFamily="18" charset="0"/>
              </a:rPr>
              <a:t> </a:t>
            </a:r>
            <a:r>
              <a:rPr kumimoji="0" lang="ru-RU" sz="1600" b="1" i="0" u="none" strike="noStrike" cap="none" normalizeH="0" baseline="0" dirty="0" err="1" smtClean="0">
                <a:ln>
                  <a:noFill/>
                </a:ln>
                <a:solidFill>
                  <a:schemeClr val="tx1"/>
                </a:solidFill>
                <a:effectLst/>
                <a:latin typeface="Bookman Old Style" pitchFamily="18" charset="0"/>
                <a:ea typeface="Times New Roman" pitchFamily="18" charset="0"/>
              </a:rPr>
              <a:t>поданих</a:t>
            </a:r>
            <a:r>
              <a:rPr kumimoji="0" lang="ru-RU" sz="1600" b="1" i="0" u="none" strike="noStrike" cap="none" normalizeH="0" baseline="0" dirty="0" smtClean="0">
                <a:ln>
                  <a:noFill/>
                </a:ln>
                <a:solidFill>
                  <a:schemeClr val="tx1"/>
                </a:solidFill>
                <a:effectLst/>
                <a:latin typeface="Bookman Old Style" pitchFamily="18" charset="0"/>
                <a:ea typeface="Times New Roman" pitchFamily="18" charset="0"/>
              </a:rPr>
              <a:t> </a:t>
            </a:r>
            <a:r>
              <a:rPr kumimoji="0" lang="ru-RU" sz="1600" b="1" i="0" u="none" strike="noStrike" cap="none" normalizeH="0" baseline="0" dirty="0" err="1" smtClean="0">
                <a:ln>
                  <a:noFill/>
                </a:ln>
                <a:solidFill>
                  <a:schemeClr val="tx1"/>
                </a:solidFill>
                <a:effectLst/>
                <a:latin typeface="Bookman Old Style" pitchFamily="18" charset="0"/>
                <a:ea typeface="Times New Roman" pitchFamily="18" charset="0"/>
              </a:rPr>
              <a:t>іменників</a:t>
            </a:r>
            <a:r>
              <a:rPr kumimoji="0" lang="ru-RU" sz="1600" b="1" i="0" u="none" strike="noStrike" cap="none" normalizeH="0" baseline="0" dirty="0" smtClean="0">
                <a:ln>
                  <a:noFill/>
                </a:ln>
                <a:solidFill>
                  <a:schemeClr val="tx1"/>
                </a:solidFill>
                <a:effectLst/>
                <a:latin typeface="Bookman Old Style" pitchFamily="18" charset="0"/>
                <a:ea typeface="Times New Roman" pitchFamily="18" charset="0"/>
              </a:rPr>
              <a:t> </a:t>
            </a:r>
            <a:r>
              <a:rPr kumimoji="0" lang="ru-RU" sz="1600" b="1" i="0" u="none" strike="noStrike" cap="none" normalizeH="0" baseline="0" dirty="0" err="1" smtClean="0">
                <a:ln>
                  <a:noFill/>
                </a:ln>
                <a:solidFill>
                  <a:schemeClr val="tx1"/>
                </a:solidFill>
                <a:effectLst/>
                <a:latin typeface="Bookman Old Style" pitchFamily="18" charset="0"/>
                <a:ea typeface="Times New Roman" pitchFamily="18" charset="0"/>
              </a:rPr>
              <a:t>утворіть</a:t>
            </a:r>
            <a:r>
              <a:rPr kumimoji="0" lang="ru-RU" sz="1600" b="1" i="0" u="none" strike="noStrike" cap="none" normalizeH="0" baseline="0" dirty="0" smtClean="0">
                <a:ln>
                  <a:noFill/>
                </a:ln>
                <a:solidFill>
                  <a:schemeClr val="tx1"/>
                </a:solidFill>
                <a:effectLst/>
                <a:latin typeface="Bookman Old Style" pitchFamily="18" charset="0"/>
                <a:ea typeface="Times New Roman" pitchFamily="18" charset="0"/>
              </a:rPr>
              <a:t> </a:t>
            </a:r>
            <a:r>
              <a:rPr kumimoji="0" lang="ru-RU" sz="1600" b="1" i="0" u="none" strike="noStrike" cap="none" normalizeH="0" baseline="0" dirty="0" err="1" smtClean="0">
                <a:ln>
                  <a:noFill/>
                </a:ln>
                <a:solidFill>
                  <a:schemeClr val="tx1"/>
                </a:solidFill>
                <a:effectLst/>
                <a:latin typeface="Bookman Old Style" pitchFamily="18" charset="0"/>
                <a:ea typeface="Times New Roman" pitchFamily="18" charset="0"/>
              </a:rPr>
              <a:t>прикметники</a:t>
            </a:r>
            <a:r>
              <a:rPr kumimoji="0" lang="ru-RU" sz="1600" b="1" i="0" u="none" strike="noStrike" cap="none" normalizeH="0" baseline="0" dirty="0" smtClean="0">
                <a:ln>
                  <a:noFill/>
                </a:ln>
                <a:solidFill>
                  <a:schemeClr val="tx1"/>
                </a:solidFill>
                <a:effectLst/>
                <a:latin typeface="Bookman Old Style" pitchFamily="18" charset="0"/>
                <a:ea typeface="Times New Roman" pitchFamily="18" charset="0"/>
              </a:rPr>
              <a:t> за </a:t>
            </a:r>
            <a:r>
              <a:rPr kumimoji="0" lang="ru-RU" sz="1600" b="1" i="0" u="none" strike="noStrike" cap="none" normalizeH="0" baseline="0" dirty="0" err="1" smtClean="0">
                <a:ln>
                  <a:noFill/>
                </a:ln>
                <a:solidFill>
                  <a:schemeClr val="tx1"/>
                </a:solidFill>
                <a:effectLst/>
                <a:latin typeface="Bookman Old Style" pitchFamily="18" charset="0"/>
                <a:ea typeface="Times New Roman" pitchFamily="18" charset="0"/>
              </a:rPr>
              <a:t>допомогою</a:t>
            </a:r>
            <a:r>
              <a:rPr kumimoji="0" lang="ru-RU" sz="1600" b="1" i="0" u="none" strike="noStrike" cap="none" normalizeH="0" baseline="0" dirty="0" smtClean="0">
                <a:ln>
                  <a:noFill/>
                </a:ln>
                <a:solidFill>
                  <a:schemeClr val="tx1"/>
                </a:solidFill>
                <a:effectLst/>
                <a:latin typeface="Bookman Old Style" pitchFamily="18" charset="0"/>
                <a:ea typeface="Times New Roman" pitchFamily="18" charset="0"/>
              </a:rPr>
              <a:t> </a:t>
            </a:r>
            <a:r>
              <a:rPr kumimoji="0" lang="ru-RU" sz="1600" b="1" i="0" u="none" strike="noStrike" cap="none" normalizeH="0" baseline="0" dirty="0" err="1" smtClean="0">
                <a:ln>
                  <a:noFill/>
                </a:ln>
                <a:solidFill>
                  <a:schemeClr val="tx1"/>
                </a:solidFill>
                <a:effectLst/>
                <a:latin typeface="Bookman Old Style" pitchFamily="18" charset="0"/>
                <a:ea typeface="Times New Roman" pitchFamily="18" charset="0"/>
              </a:rPr>
              <a:t>суфікса</a:t>
            </a:r>
            <a:r>
              <a:rPr kumimoji="0" lang="ru-RU" sz="1600" b="1" i="0" u="none" strike="noStrike" cap="none" normalizeH="0" baseline="0" dirty="0" smtClean="0">
                <a:ln>
                  <a:noFill/>
                </a:ln>
                <a:solidFill>
                  <a:schemeClr val="tx1"/>
                </a:solidFill>
                <a:effectLst/>
                <a:latin typeface="Bookman Old Style" pitchFamily="18" charset="0"/>
                <a:ea typeface="Times New Roman" pitchFamily="18" charset="0"/>
              </a:rPr>
              <a:t> -</a:t>
            </a:r>
            <a:r>
              <a:rPr kumimoji="0" lang="ru-RU" sz="1600" b="1" i="0" u="none" strike="noStrike" cap="none" normalizeH="0" baseline="0" dirty="0" err="1" smtClean="0">
                <a:ln>
                  <a:noFill/>
                </a:ln>
                <a:solidFill>
                  <a:schemeClr val="tx1"/>
                </a:solidFill>
                <a:effectLst/>
                <a:latin typeface="Bookman Old Style" pitchFamily="18" charset="0"/>
                <a:ea typeface="Times New Roman" pitchFamily="18" charset="0"/>
              </a:rPr>
              <a:t>ськ</a:t>
            </a:r>
            <a:r>
              <a:rPr kumimoji="0" lang="ru-RU" sz="1600" b="1" i="0" u="none" strike="noStrike" cap="none" normalizeH="0" baseline="0" dirty="0" smtClean="0">
                <a:ln>
                  <a:noFill/>
                </a:ln>
                <a:solidFill>
                  <a:schemeClr val="tx1"/>
                </a:solidFill>
                <a:effectLst/>
                <a:latin typeface="Bookman Old Style" pitchFamily="18" charset="0"/>
                <a:ea typeface="Times New Roman" pitchFamily="18" charset="0"/>
              </a:rPr>
              <a:t>-(</a:t>
            </a:r>
            <a:r>
              <a:rPr kumimoji="0" lang="ru-RU" sz="1600" b="1" i="0" u="none" strike="noStrike" cap="none" normalizeH="0" baseline="0" dirty="0" err="1" smtClean="0">
                <a:ln>
                  <a:noFill/>
                </a:ln>
                <a:solidFill>
                  <a:schemeClr val="tx1"/>
                </a:solidFill>
                <a:effectLst/>
                <a:latin typeface="Bookman Old Style" pitchFamily="18" charset="0"/>
                <a:ea typeface="Times New Roman" pitchFamily="18" charset="0"/>
              </a:rPr>
              <a:t>ий</a:t>
            </a:r>
            <a:r>
              <a:rPr kumimoji="0" lang="ru-RU" sz="1600" b="1" i="0" u="none" strike="noStrike" cap="none" normalizeH="0" baseline="0" dirty="0" smtClean="0">
                <a:ln>
                  <a:noFill/>
                </a:ln>
                <a:solidFill>
                  <a:schemeClr val="tx1"/>
                </a:solidFill>
                <a:effectLst/>
                <a:latin typeface="Bookman Old Style" pitchFamily="18" charset="0"/>
                <a:ea typeface="Times New Roman" pitchFamily="18" charset="0"/>
              </a:rPr>
              <a:t>):</a:t>
            </a:r>
            <a:endParaRPr kumimoji="0" lang="ru-RU" sz="1600" b="0" i="0" u="none" strike="noStrike" cap="none" normalizeH="0" baseline="0" dirty="0" smtClean="0">
              <a:ln>
                <a:noFill/>
              </a:ln>
              <a:solidFill>
                <a:schemeClr val="tx1"/>
              </a:solidFill>
              <a:effectLst/>
              <a:latin typeface="Bookman Old Style" pitchFamily="18" charset="0"/>
            </a:endParaRPr>
          </a:p>
          <a:p>
            <a:pPr marL="0" marR="0" lvl="0" indent="206375" algn="just" defTabSz="914400" rtl="0" eaLnBrk="0" fontAlgn="base" latinLnBrk="0" hangingPunct="0">
              <a:lnSpc>
                <a:spcPct val="100000"/>
              </a:lnSpc>
              <a:spcBef>
                <a:spcPct val="0"/>
              </a:spcBef>
              <a:spcAft>
                <a:spcPct val="0"/>
              </a:spcAft>
              <a:buClrTx/>
              <a:buSzTx/>
              <a:buFontTx/>
              <a:buNone/>
              <a:tabLst>
                <a:tab pos="317500" algn="l"/>
              </a:tabLst>
            </a:pPr>
            <a:r>
              <a:rPr kumimoji="0" lang="uk-UA" sz="1600" b="0" i="0" u="none" strike="noStrike" cap="none" normalizeH="0" baseline="0" dirty="0" smtClean="0">
                <a:ln>
                  <a:noFill/>
                </a:ln>
                <a:solidFill>
                  <a:schemeClr val="tx1"/>
                </a:solidFill>
                <a:effectLst/>
                <a:latin typeface="Bookman Old Style" pitchFamily="18" charset="0"/>
                <a:ea typeface="Times New Roman" pitchFamily="18" charset="0"/>
              </a:rPr>
              <a:t>Гайдук, хижак, запанібрата, вояка, дезертир, елліни, адвокат, ефіоп, волонтер, абсолютист, великомученик, абстракціоніст, авангардист, депонент, губернія, геркулес, гайдамака, агент, адмірал, брат, ад’ютант, азіат, десятник, акмеїст, активіст, акціонер, альпініст, аматор, анархіст, мілітарист, єгер, апостол, ватман, посіпака, лірник, сармати, цезар</a:t>
            </a:r>
            <a:r>
              <a:rPr kumimoji="0" lang="uk-UA" sz="1600" b="0" i="0" u="none" strike="noStrike" cap="none" normalizeH="0" baseline="0" dirty="0" smtClean="0">
                <a:ln>
                  <a:noFill/>
                </a:ln>
                <a:solidFill>
                  <a:schemeClr val="tx1"/>
                </a:solidFill>
                <a:effectLst/>
                <a:latin typeface="Bookman Old Style" pitchFamily="18" charset="0"/>
                <a:ea typeface="Times New Roman" pitchFamily="18" charset="0"/>
              </a:rPr>
              <a:t>.</a:t>
            </a:r>
            <a:endParaRPr kumimoji="0" lang="ru-RU" sz="1600" b="0" i="0" u="none" strike="noStrike" cap="none" normalizeH="0" baseline="0" dirty="0" smtClean="0">
              <a:ln>
                <a:noFill/>
              </a:ln>
              <a:solidFill>
                <a:schemeClr val="tx1"/>
              </a:solidFill>
              <a:effectLst/>
              <a:latin typeface="Bookman Old Style"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467544" y="907940"/>
            <a:ext cx="8136904" cy="440120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152400" algn="just" defTabSz="914400" rtl="0" eaLnBrk="0" fontAlgn="base" latinLnBrk="0" hangingPunct="0">
              <a:lnSpc>
                <a:spcPct val="100000"/>
              </a:lnSpc>
              <a:spcBef>
                <a:spcPct val="0"/>
              </a:spcBef>
              <a:spcAft>
                <a:spcPct val="0"/>
              </a:spcAft>
              <a:buClrTx/>
              <a:buSzTx/>
              <a:buFontTx/>
              <a:buNone/>
              <a:tabLst>
                <a:tab pos="463550" algn="l"/>
              </a:tabLst>
            </a:pPr>
            <a:r>
              <a:rPr kumimoji="0" lang="uk-UA"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Вправа 3. </a:t>
            </a:r>
            <a:r>
              <a:rPr kumimoji="0" lang="ru-RU"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Іменники</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що</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дужках, </a:t>
            </a:r>
            <a:r>
              <a:rPr kumimoji="0" lang="ru-RU"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поставте</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родовому </a:t>
            </a:r>
            <a:r>
              <a:rPr kumimoji="0" lang="ru-RU"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відмінку</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множини</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й</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утворені</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словосполучення</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запишіть</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 </a:t>
            </a:r>
            <a:r>
              <a:rPr kumimoji="0" lang="ru-RU"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дві</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колонки: 1) </a:t>
            </a:r>
            <a:r>
              <a:rPr kumimoji="0" lang="ru-RU"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ті</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 </a:t>
            </a:r>
            <a:r>
              <a:rPr kumimoji="0" lang="ru-RU"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яких</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іменники</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мають</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закінчення</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ів</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їв</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2) </a:t>
            </a:r>
            <a:r>
              <a:rPr kumimoji="0" lang="ru-RU"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ті</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 </a:t>
            </a:r>
            <a:r>
              <a:rPr kumimoji="0" lang="ru-RU"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яких</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іменники</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мають</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нульове</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закінчення</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a:ln>
                <a:noFill/>
              </a:ln>
              <a:solidFill>
                <a:schemeClr val="tx1"/>
              </a:solidFill>
              <a:effectLst/>
              <a:latin typeface="MS Sans Serif"/>
              <a:ea typeface="Times New Roman" pitchFamily="18" charset="0"/>
              <a:cs typeface="Times New Roman" pitchFamily="18" charset="0"/>
            </a:endParaRPr>
          </a:p>
          <a:p>
            <a:pPr marL="0" marR="0" lvl="0" indent="152400" algn="just" defTabSz="914400" rtl="0" eaLnBrk="0" fontAlgn="base" latinLnBrk="0" hangingPunct="0">
              <a:lnSpc>
                <a:spcPct val="100000"/>
              </a:lnSpc>
              <a:spcBef>
                <a:spcPct val="0"/>
              </a:spcBef>
              <a:spcAft>
                <a:spcPct val="0"/>
              </a:spcAft>
              <a:buClrTx/>
              <a:buSzTx/>
              <a:buFontTx/>
              <a:buNone/>
              <a:tabLst>
                <a:tab pos="463550" algn="l"/>
              </a:tabLst>
            </a:pPr>
            <a:r>
              <a:rPr kumimoji="0" lang="uk-U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Хтось із (хлопець), щеплення (дерево), троє (життя), обриси (верхів’я), взвод (солдат), автори (відкриття), одяг (болгарин), ящик (яблуко), сорок (відро), маса (прислів’я), любов до (знання), сто (грам), кілька (подвір’я), артіль (заробітчанин), аналіз (почуття), зміщення (сузір’я), багато (слово), акваторії (море), вісім (день), кілька пар (чобіт), аніхто з (хуторянин).</a:t>
            </a:r>
            <a:endParaRPr kumimoji="0" lang="ru-RU" sz="2000" b="0" i="0" u="none" strike="noStrike" cap="none" normalizeH="0" baseline="0" dirty="0" smtClean="0">
              <a:ln>
                <a:noFill/>
              </a:ln>
              <a:solidFill>
                <a:schemeClr val="tx1"/>
              </a:solidFill>
              <a:effectLst/>
              <a:latin typeface="MS Sans Serif"/>
              <a:ea typeface="Times New Roman" pitchFamily="18" charset="0"/>
              <a:cs typeface="Times New Roman" pitchFamily="18" charset="0"/>
            </a:endParaRPr>
          </a:p>
          <a:p>
            <a:pPr marL="0" marR="0" lvl="0" indent="152400" algn="just" defTabSz="914400" rtl="0" eaLnBrk="0" fontAlgn="base" latinLnBrk="0" hangingPunct="0">
              <a:lnSpc>
                <a:spcPct val="100000"/>
              </a:lnSpc>
              <a:spcBef>
                <a:spcPct val="0"/>
              </a:spcBef>
              <a:spcAft>
                <a:spcPct val="0"/>
              </a:spcAft>
              <a:buClrTx/>
              <a:buSzTx/>
              <a:buFontTx/>
              <a:buNone/>
              <a:tabLst>
                <a:tab pos="463550" algn="l"/>
              </a:tabLst>
            </a:pPr>
            <a:r>
              <a:rPr kumimoji="0" lang="uk-UA" sz="2000" b="1" i="0" u="none" strike="noStrike" cap="none" normalizeH="0" baseline="0" dirty="0" smtClean="0">
                <a:ln>
                  <a:noFill/>
                </a:ln>
                <a:solidFill>
                  <a:schemeClr val="tx1"/>
                </a:solidFill>
                <a:effectLst/>
                <a:latin typeface="MS Sans Serif"/>
                <a:ea typeface="Times New Roman" pitchFamily="18" charset="0"/>
                <a:cs typeface="Times New Roman" pitchFamily="18" charset="0"/>
              </a:rPr>
              <a:t>Вправа 4.</a:t>
            </a:r>
            <a:r>
              <a:rPr kumimoji="0" lang="ru-RU" sz="2000" b="1" i="0" u="none" strike="noStrike" cap="none" normalizeH="0" baseline="0" dirty="0" smtClean="0">
                <a:ln>
                  <a:noFill/>
                </a:ln>
                <a:solidFill>
                  <a:schemeClr val="tx1"/>
                </a:solidFill>
                <a:effectLst/>
                <a:latin typeface="MS Sans Serif"/>
                <a:ea typeface="Times New Roman" pitchFamily="18" charset="0"/>
                <a:cs typeface="Times New Roman" pitchFamily="18" charset="0"/>
              </a:rPr>
              <a:t> </a:t>
            </a:r>
            <a:r>
              <a:rPr kumimoji="0" lang="uk-UA"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Подані іменники поставте у форму орудного відмінка однини. </a:t>
            </a:r>
            <a:endParaRPr kumimoji="0" lang="ru-RU" sz="2000" b="0" i="0" u="none" strike="noStrike" cap="none" normalizeH="0" baseline="0" dirty="0" smtClean="0">
              <a:ln>
                <a:noFill/>
              </a:ln>
              <a:solidFill>
                <a:schemeClr val="tx1"/>
              </a:solidFill>
              <a:effectLst/>
              <a:latin typeface="MS Sans Serif"/>
              <a:ea typeface="Times New Roman" pitchFamily="18" charset="0"/>
              <a:cs typeface="Times New Roman" pitchFamily="18" charset="0"/>
            </a:endParaRPr>
          </a:p>
          <a:p>
            <a:pPr marL="0" marR="0" lvl="0" indent="152400" algn="just" defTabSz="914400" rtl="0" eaLnBrk="0" fontAlgn="base" latinLnBrk="0" hangingPunct="0">
              <a:lnSpc>
                <a:spcPct val="100000"/>
              </a:lnSpc>
              <a:spcBef>
                <a:spcPct val="0"/>
              </a:spcBef>
              <a:spcAft>
                <a:spcPct val="0"/>
              </a:spcAft>
              <a:buClrTx/>
              <a:buSzTx/>
              <a:buFontTx/>
              <a:buNone/>
              <a:tabLst>
                <a:tab pos="463550" algn="l"/>
              </a:tabLst>
            </a:pP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Стрічка, яблуня, лінія, тиша, ріка, суниця, круча, куля, колія, листоноша, суддя, сулія, ожеледиця, надія.</a:t>
            </a:r>
            <a:endParaRPr kumimoji="0" lang="uk-UA" sz="20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907704" y="1844824"/>
          <a:ext cx="5587504" cy="4675198"/>
        </p:xfrm>
        <a:graphic>
          <a:graphicData uri="http://schemas.openxmlformats.org/drawingml/2006/table">
            <a:tbl>
              <a:tblPr>
                <a:tableStyleId>{284E427A-3D55-4303-BF80-6455036E1DE7}</a:tableStyleId>
              </a:tblPr>
              <a:tblGrid>
                <a:gridCol w="2290877"/>
                <a:gridCol w="3296627"/>
              </a:tblGrid>
              <a:tr h="617548">
                <a:tc>
                  <a:txBody>
                    <a:bodyPr/>
                    <a:lstStyle/>
                    <a:p>
                      <a:pPr algn="ctr" hangingPunct="0">
                        <a:spcAft>
                          <a:spcPts val="0"/>
                        </a:spcAft>
                      </a:pPr>
                      <a:r>
                        <a:rPr lang="uk-UA" sz="2000" dirty="0">
                          <a:latin typeface="Bookman Old Style" pitchFamily="18" charset="0"/>
                        </a:rPr>
                        <a:t>Злиття звуків</a:t>
                      </a:r>
                      <a:endParaRPr lang="ru-RU" sz="2000" dirty="0">
                        <a:latin typeface="Bookman Old Style" pitchFamily="18" charset="0"/>
                        <a:ea typeface="Times New Roman"/>
                        <a:cs typeface="MS Sans Serif"/>
                      </a:endParaRPr>
                    </a:p>
                  </a:txBody>
                  <a:tcPr marL="66675" marR="66675" marT="66675" marB="66675"/>
                </a:tc>
                <a:tc>
                  <a:txBody>
                    <a:bodyPr/>
                    <a:lstStyle/>
                    <a:p>
                      <a:pPr algn="ctr" hangingPunct="0">
                        <a:spcAft>
                          <a:spcPts val="0"/>
                        </a:spcAft>
                      </a:pPr>
                      <a:r>
                        <a:rPr lang="uk-UA" sz="2000">
                          <a:latin typeface="Bookman Old Style" pitchFamily="18" charset="0"/>
                        </a:rPr>
                        <a:t>Приклади</a:t>
                      </a:r>
                      <a:endParaRPr lang="ru-RU" sz="2000">
                        <a:latin typeface="Bookman Old Style" pitchFamily="18" charset="0"/>
                        <a:ea typeface="Times New Roman"/>
                        <a:cs typeface="MS Sans Serif"/>
                      </a:endParaRPr>
                    </a:p>
                  </a:txBody>
                  <a:tcPr marL="66675" marR="66675" marT="66675" marB="66675"/>
                </a:tc>
              </a:tr>
              <a:tr h="1305451">
                <a:tc>
                  <a:txBody>
                    <a:bodyPr/>
                    <a:lstStyle/>
                    <a:p>
                      <a:pPr indent="73025" algn="just" hangingPunct="0">
                        <a:spcAft>
                          <a:spcPts val="0"/>
                        </a:spcAft>
                      </a:pPr>
                      <a:r>
                        <a:rPr lang="uk-UA" sz="2000">
                          <a:latin typeface="Bookman Old Style" pitchFamily="18" charset="0"/>
                        </a:rPr>
                        <a:t>г, з, ж:</a:t>
                      </a:r>
                      <a:endParaRPr lang="ru-RU" sz="2000">
                        <a:latin typeface="Bookman Old Style" pitchFamily="18" charset="0"/>
                      </a:endParaRPr>
                    </a:p>
                    <a:p>
                      <a:pPr indent="73025" algn="just" hangingPunct="0">
                        <a:spcAft>
                          <a:spcPts val="0"/>
                        </a:spcAft>
                      </a:pPr>
                      <a:r>
                        <a:rPr lang="uk-UA" sz="2000">
                          <a:latin typeface="Bookman Old Style" pitchFamily="18" charset="0"/>
                        </a:rPr>
                        <a:t>+ ськ(ий) - зьк(ий)</a:t>
                      </a:r>
                      <a:endParaRPr lang="ru-RU" sz="2000">
                        <a:latin typeface="Bookman Old Style" pitchFamily="18" charset="0"/>
                      </a:endParaRPr>
                    </a:p>
                    <a:p>
                      <a:pPr indent="73025" algn="just" hangingPunct="0">
                        <a:spcAft>
                          <a:spcPts val="0"/>
                        </a:spcAft>
                      </a:pPr>
                      <a:r>
                        <a:rPr lang="uk-UA" sz="2000">
                          <a:latin typeface="Bookman Old Style" pitchFamily="18" charset="0"/>
                        </a:rPr>
                        <a:t>+ ств(о) - зтв(о)</a:t>
                      </a:r>
                      <a:endParaRPr lang="ru-RU" sz="2000">
                        <a:latin typeface="Bookman Old Style" pitchFamily="18" charset="0"/>
                        <a:ea typeface="Times New Roman"/>
                        <a:cs typeface="MS Sans Serif"/>
                      </a:endParaRPr>
                    </a:p>
                  </a:txBody>
                  <a:tcPr marL="66675" marR="66675" marT="66675" marB="66675"/>
                </a:tc>
                <a:tc>
                  <a:txBody>
                    <a:bodyPr/>
                    <a:lstStyle/>
                    <a:p>
                      <a:pPr algn="just" hangingPunct="0">
                        <a:spcAft>
                          <a:spcPts val="0"/>
                        </a:spcAft>
                      </a:pPr>
                      <a:r>
                        <a:rPr lang="uk-UA" sz="2000">
                          <a:latin typeface="Bookman Old Style" pitchFamily="18" charset="0"/>
                        </a:rPr>
                        <a:t>Кавказ- кавказський,</a:t>
                      </a:r>
                      <a:endParaRPr lang="ru-RU" sz="2000">
                        <a:latin typeface="Bookman Old Style" pitchFamily="18" charset="0"/>
                      </a:endParaRPr>
                    </a:p>
                    <a:p>
                      <a:pPr algn="just" hangingPunct="0">
                        <a:spcAft>
                          <a:spcPts val="0"/>
                        </a:spcAft>
                      </a:pPr>
                      <a:r>
                        <a:rPr lang="uk-UA" sz="2000">
                          <a:latin typeface="Bookman Old Style" pitchFamily="18" charset="0"/>
                        </a:rPr>
                        <a:t>Запоріжжя- запорізький,</a:t>
                      </a:r>
                      <a:endParaRPr lang="ru-RU" sz="2000">
                        <a:latin typeface="Bookman Old Style" pitchFamily="18" charset="0"/>
                      </a:endParaRPr>
                    </a:p>
                    <a:p>
                      <a:pPr algn="just" hangingPunct="0">
                        <a:spcAft>
                          <a:spcPts val="0"/>
                        </a:spcAft>
                      </a:pPr>
                      <a:r>
                        <a:rPr lang="uk-UA" sz="2000">
                          <a:latin typeface="Bookman Old Style" pitchFamily="18" charset="0"/>
                        </a:rPr>
                        <a:t>боягуз- боягузтво</a:t>
                      </a:r>
                      <a:endParaRPr lang="ru-RU" sz="2000">
                        <a:latin typeface="Bookman Old Style" pitchFamily="18" charset="0"/>
                        <a:ea typeface="Times New Roman"/>
                        <a:cs typeface="MS Sans Serif"/>
                      </a:endParaRPr>
                    </a:p>
                  </a:txBody>
                  <a:tcPr marL="66675" marR="66675" marT="66675" marB="66675"/>
                </a:tc>
              </a:tr>
              <a:tr h="1305451">
                <a:tc>
                  <a:txBody>
                    <a:bodyPr/>
                    <a:lstStyle/>
                    <a:p>
                      <a:pPr indent="73025" algn="just" hangingPunct="0">
                        <a:spcAft>
                          <a:spcPts val="0"/>
                        </a:spcAft>
                      </a:pPr>
                      <a:r>
                        <a:rPr lang="uk-UA" sz="2000">
                          <a:latin typeface="Bookman Old Style" pitchFamily="18" charset="0"/>
                        </a:rPr>
                        <a:t>к, ц, ч:</a:t>
                      </a:r>
                      <a:endParaRPr lang="ru-RU" sz="2000">
                        <a:latin typeface="Bookman Old Style" pitchFamily="18" charset="0"/>
                      </a:endParaRPr>
                    </a:p>
                    <a:p>
                      <a:pPr indent="73025" algn="just" hangingPunct="0">
                        <a:spcAft>
                          <a:spcPts val="0"/>
                        </a:spcAft>
                      </a:pPr>
                      <a:r>
                        <a:rPr lang="uk-UA" sz="2000">
                          <a:latin typeface="Bookman Old Style" pitchFamily="18" charset="0"/>
                        </a:rPr>
                        <a:t>+ ськ(ий) - цьк(ий)</a:t>
                      </a:r>
                      <a:endParaRPr lang="ru-RU" sz="2000">
                        <a:latin typeface="Bookman Old Style" pitchFamily="18" charset="0"/>
                      </a:endParaRPr>
                    </a:p>
                    <a:p>
                      <a:pPr indent="73025" algn="just" hangingPunct="0">
                        <a:spcAft>
                          <a:spcPts val="0"/>
                        </a:spcAft>
                      </a:pPr>
                      <a:r>
                        <a:rPr lang="uk-UA" sz="2000">
                          <a:latin typeface="Bookman Old Style" pitchFamily="18" charset="0"/>
                        </a:rPr>
                        <a:t>+ ств(о) - цтв(о)</a:t>
                      </a:r>
                      <a:endParaRPr lang="ru-RU" sz="2000">
                        <a:latin typeface="Bookman Old Style" pitchFamily="18" charset="0"/>
                        <a:ea typeface="Times New Roman"/>
                        <a:cs typeface="MS Sans Serif"/>
                      </a:endParaRPr>
                    </a:p>
                  </a:txBody>
                  <a:tcPr marL="66675" marR="66675" marT="66675" marB="66675"/>
                </a:tc>
                <a:tc>
                  <a:txBody>
                    <a:bodyPr/>
                    <a:lstStyle/>
                    <a:p>
                      <a:pPr algn="just" hangingPunct="0">
                        <a:spcAft>
                          <a:spcPts val="0"/>
                        </a:spcAft>
                      </a:pPr>
                      <a:r>
                        <a:rPr lang="uk-UA" sz="2000">
                          <a:latin typeface="Bookman Old Style" pitchFamily="18" charset="0"/>
                        </a:rPr>
                        <a:t>Вінниця- вінницький,</a:t>
                      </a:r>
                      <a:endParaRPr lang="ru-RU" sz="2000">
                        <a:latin typeface="Bookman Old Style" pitchFamily="18" charset="0"/>
                      </a:endParaRPr>
                    </a:p>
                    <a:p>
                      <a:pPr algn="just" hangingPunct="0">
                        <a:spcAft>
                          <a:spcPts val="0"/>
                        </a:spcAft>
                      </a:pPr>
                      <a:r>
                        <a:rPr lang="uk-UA" sz="2000">
                          <a:latin typeface="Bookman Old Style" pitchFamily="18" charset="0"/>
                        </a:rPr>
                        <a:t>козак- козацтво,</a:t>
                      </a:r>
                      <a:endParaRPr lang="ru-RU" sz="2000">
                        <a:latin typeface="Bookman Old Style" pitchFamily="18" charset="0"/>
                      </a:endParaRPr>
                    </a:p>
                    <a:p>
                      <a:pPr algn="just" hangingPunct="0">
                        <a:spcAft>
                          <a:spcPts val="0"/>
                        </a:spcAft>
                      </a:pPr>
                      <a:r>
                        <a:rPr lang="uk-UA" sz="2000">
                          <a:latin typeface="Bookman Old Style" pitchFamily="18" charset="0"/>
                        </a:rPr>
                        <a:t>молодець- молодецтво</a:t>
                      </a:r>
                      <a:endParaRPr lang="ru-RU" sz="2000">
                        <a:latin typeface="Bookman Old Style" pitchFamily="18" charset="0"/>
                        <a:ea typeface="Times New Roman"/>
                        <a:cs typeface="MS Sans Serif"/>
                      </a:endParaRPr>
                    </a:p>
                  </a:txBody>
                  <a:tcPr marL="66675" marR="66675" marT="66675" marB="66675"/>
                </a:tc>
              </a:tr>
              <a:tr h="1305451">
                <a:tc>
                  <a:txBody>
                    <a:bodyPr/>
                    <a:lstStyle/>
                    <a:p>
                      <a:pPr indent="73025" algn="just" hangingPunct="0">
                        <a:spcAft>
                          <a:spcPts val="0"/>
                        </a:spcAft>
                      </a:pPr>
                      <a:r>
                        <a:rPr lang="uk-UA" sz="2000" dirty="0">
                          <a:latin typeface="Bookman Old Style" pitchFamily="18" charset="0"/>
                        </a:rPr>
                        <a:t>х. с, ш:</a:t>
                      </a:r>
                      <a:endParaRPr lang="ru-RU" sz="2000" dirty="0">
                        <a:latin typeface="Bookman Old Style" pitchFamily="18" charset="0"/>
                      </a:endParaRPr>
                    </a:p>
                    <a:p>
                      <a:pPr indent="73025" algn="just" hangingPunct="0">
                        <a:spcAft>
                          <a:spcPts val="0"/>
                        </a:spcAft>
                      </a:pPr>
                      <a:r>
                        <a:rPr lang="uk-UA" sz="2000" dirty="0">
                          <a:latin typeface="Bookman Old Style" pitchFamily="18" charset="0"/>
                        </a:rPr>
                        <a:t>+ </a:t>
                      </a:r>
                      <a:r>
                        <a:rPr lang="uk-UA" sz="2000" dirty="0" err="1">
                          <a:latin typeface="Bookman Old Style" pitchFamily="18" charset="0"/>
                        </a:rPr>
                        <a:t>ськ</a:t>
                      </a:r>
                      <a:r>
                        <a:rPr lang="uk-UA" sz="2000" dirty="0">
                          <a:latin typeface="Bookman Old Style" pitchFamily="18" charset="0"/>
                        </a:rPr>
                        <a:t>(</a:t>
                      </a:r>
                      <a:r>
                        <a:rPr lang="uk-UA" sz="2000" dirty="0" err="1">
                          <a:latin typeface="Bookman Old Style" pitchFamily="18" charset="0"/>
                        </a:rPr>
                        <a:t>ий</a:t>
                      </a:r>
                      <a:r>
                        <a:rPr lang="uk-UA" sz="2000" dirty="0">
                          <a:latin typeface="Bookman Old Style" pitchFamily="18" charset="0"/>
                        </a:rPr>
                        <a:t>) - </a:t>
                      </a:r>
                      <a:r>
                        <a:rPr lang="uk-UA" sz="2000" dirty="0" err="1">
                          <a:latin typeface="Bookman Old Style" pitchFamily="18" charset="0"/>
                        </a:rPr>
                        <a:t>ськ</a:t>
                      </a:r>
                      <a:r>
                        <a:rPr lang="uk-UA" sz="2000" dirty="0">
                          <a:latin typeface="Bookman Old Style" pitchFamily="18" charset="0"/>
                        </a:rPr>
                        <a:t>(</a:t>
                      </a:r>
                      <a:r>
                        <a:rPr lang="uk-UA" sz="2000" dirty="0" err="1">
                          <a:latin typeface="Bookman Old Style" pitchFamily="18" charset="0"/>
                        </a:rPr>
                        <a:t>ий</a:t>
                      </a:r>
                      <a:r>
                        <a:rPr lang="uk-UA" sz="2000" dirty="0">
                          <a:latin typeface="Bookman Old Style" pitchFamily="18" charset="0"/>
                        </a:rPr>
                        <a:t>)</a:t>
                      </a:r>
                      <a:endParaRPr lang="ru-RU" sz="2000" dirty="0">
                        <a:latin typeface="Bookman Old Style" pitchFamily="18" charset="0"/>
                      </a:endParaRPr>
                    </a:p>
                    <a:p>
                      <a:pPr indent="73025" algn="just" hangingPunct="0">
                        <a:spcAft>
                          <a:spcPts val="0"/>
                        </a:spcAft>
                      </a:pPr>
                      <a:r>
                        <a:rPr lang="uk-UA" sz="2000" dirty="0">
                          <a:latin typeface="Bookman Old Style" pitchFamily="18" charset="0"/>
                        </a:rPr>
                        <a:t>+ </a:t>
                      </a:r>
                      <a:r>
                        <a:rPr lang="uk-UA" sz="2000" dirty="0" err="1">
                          <a:latin typeface="Bookman Old Style" pitchFamily="18" charset="0"/>
                        </a:rPr>
                        <a:t>ств</a:t>
                      </a:r>
                      <a:r>
                        <a:rPr lang="uk-UA" sz="2000" dirty="0">
                          <a:latin typeface="Bookman Old Style" pitchFamily="18" charset="0"/>
                        </a:rPr>
                        <a:t>(о) - </a:t>
                      </a:r>
                      <a:r>
                        <a:rPr lang="uk-UA" sz="2000" dirty="0" err="1">
                          <a:latin typeface="Bookman Old Style" pitchFamily="18" charset="0"/>
                        </a:rPr>
                        <a:t>ств</a:t>
                      </a:r>
                      <a:r>
                        <a:rPr lang="uk-UA" sz="2000" dirty="0">
                          <a:latin typeface="Bookman Old Style" pitchFamily="18" charset="0"/>
                        </a:rPr>
                        <a:t>(о)</a:t>
                      </a:r>
                      <a:endParaRPr lang="ru-RU" sz="2000" dirty="0">
                        <a:latin typeface="Bookman Old Style" pitchFamily="18" charset="0"/>
                        <a:ea typeface="Times New Roman"/>
                        <a:cs typeface="MS Sans Serif"/>
                      </a:endParaRPr>
                    </a:p>
                  </a:txBody>
                  <a:tcPr marL="66675" marR="66675" marT="66675" marB="66675"/>
                </a:tc>
                <a:tc>
                  <a:txBody>
                    <a:bodyPr/>
                    <a:lstStyle/>
                    <a:p>
                      <a:pPr algn="just" hangingPunct="0">
                        <a:spcAft>
                          <a:spcPts val="0"/>
                        </a:spcAft>
                      </a:pPr>
                      <a:r>
                        <a:rPr lang="uk-UA" sz="2000" dirty="0" err="1">
                          <a:latin typeface="Bookman Old Style" pitchFamily="18" charset="0"/>
                        </a:rPr>
                        <a:t>Черкаси-</a:t>
                      </a:r>
                      <a:r>
                        <a:rPr lang="uk-UA" sz="2000" dirty="0">
                          <a:latin typeface="Bookman Old Style" pitchFamily="18" charset="0"/>
                        </a:rPr>
                        <a:t> черкаський,</a:t>
                      </a:r>
                      <a:endParaRPr lang="ru-RU" sz="2000" dirty="0">
                        <a:latin typeface="Bookman Old Style" pitchFamily="18" charset="0"/>
                      </a:endParaRPr>
                    </a:p>
                    <a:p>
                      <a:pPr algn="just" hangingPunct="0">
                        <a:spcAft>
                          <a:spcPts val="0"/>
                        </a:spcAft>
                      </a:pPr>
                      <a:r>
                        <a:rPr lang="uk-UA" sz="2000" dirty="0" err="1">
                          <a:latin typeface="Bookman Old Style" pitchFamily="18" charset="0"/>
                        </a:rPr>
                        <a:t>чех-</a:t>
                      </a:r>
                      <a:r>
                        <a:rPr lang="uk-UA" sz="2000" dirty="0">
                          <a:latin typeface="Bookman Old Style" pitchFamily="18" charset="0"/>
                        </a:rPr>
                        <a:t> чеський,</a:t>
                      </a:r>
                      <a:endParaRPr lang="ru-RU" sz="2000" dirty="0">
                        <a:latin typeface="Bookman Old Style" pitchFamily="18" charset="0"/>
                      </a:endParaRPr>
                    </a:p>
                    <a:p>
                      <a:pPr algn="just" hangingPunct="0">
                        <a:spcAft>
                          <a:spcPts val="0"/>
                        </a:spcAft>
                      </a:pPr>
                      <a:r>
                        <a:rPr lang="uk-UA" sz="2000" dirty="0" err="1">
                          <a:latin typeface="Bookman Old Style" pitchFamily="18" charset="0"/>
                        </a:rPr>
                        <a:t>птах-</a:t>
                      </a:r>
                      <a:r>
                        <a:rPr lang="uk-UA" sz="2000" dirty="0">
                          <a:latin typeface="Bookman Old Style" pitchFamily="18" charset="0"/>
                        </a:rPr>
                        <a:t> птаство</a:t>
                      </a:r>
                      <a:endParaRPr lang="ru-RU" sz="2000" dirty="0">
                        <a:latin typeface="Bookman Old Style" pitchFamily="18" charset="0"/>
                        <a:ea typeface="Times New Roman"/>
                        <a:cs typeface="MS Sans Serif"/>
                      </a:endParaRPr>
                    </a:p>
                  </a:txBody>
                  <a:tcPr marL="66675" marR="66675" marT="66675" marB="66675"/>
                </a:tc>
              </a:tr>
            </a:tbl>
          </a:graphicData>
        </a:graphic>
      </p:graphicFrame>
      <p:sp>
        <p:nvSpPr>
          <p:cNvPr id="5121" name="Rectangle 1"/>
          <p:cNvSpPr>
            <a:spLocks noChangeArrowheads="1"/>
          </p:cNvSpPr>
          <p:nvPr/>
        </p:nvSpPr>
        <p:spPr bwMode="auto">
          <a:xfrm>
            <a:off x="683568" y="476672"/>
            <a:ext cx="8208912" cy="110799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73025"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Під час творення нових слів за допомогою суфіксів </a:t>
            </a:r>
            <a:r>
              <a:rPr kumimoji="0" lang="uk-UA" sz="1400" b="1" i="0" u="none" strike="noStrike" cap="none" normalizeH="0" baseline="0" dirty="0" err="1" smtClean="0">
                <a:ln>
                  <a:noFill/>
                </a:ln>
                <a:solidFill>
                  <a:schemeClr val="tx1"/>
                </a:solidFill>
                <a:effectLst/>
                <a:latin typeface="Bookman Old Style" pitchFamily="18" charset="0"/>
                <a:ea typeface="Times New Roman" pitchFamily="18" charset="0"/>
                <a:cs typeface="Times New Roman" pitchFamily="18" charset="0"/>
              </a:rPr>
              <a:t>–ськ</a:t>
            </a:r>
            <a:r>
              <a:rPr kumimoji="0" lang="uk-UA" sz="1400" b="1"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a:t>
            </a:r>
            <a:r>
              <a:rPr kumimoji="0" lang="uk-UA" sz="1400" b="1" i="0" u="none" strike="noStrike" cap="none" normalizeH="0" baseline="0" dirty="0" err="1" smtClean="0">
                <a:ln>
                  <a:noFill/>
                </a:ln>
                <a:solidFill>
                  <a:schemeClr val="tx1"/>
                </a:solidFill>
                <a:effectLst/>
                <a:latin typeface="Bookman Old Style" pitchFamily="18" charset="0"/>
                <a:ea typeface="Times New Roman" pitchFamily="18" charset="0"/>
                <a:cs typeface="Times New Roman" pitchFamily="18" charset="0"/>
              </a:rPr>
              <a:t>ий</a:t>
            </a:r>
            <a:r>
              <a:rPr kumimoji="0" lang="uk-UA" sz="1400" b="1"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a:t>
            </a:r>
            <a:r>
              <a:rPr kumimoji="0" lang="uk-UA" sz="1400" b="1" i="0" u="none" strike="noStrike" cap="none" normalizeH="0" baseline="0" dirty="0" err="1" smtClean="0">
                <a:ln>
                  <a:noFill/>
                </a:ln>
                <a:solidFill>
                  <a:schemeClr val="tx1"/>
                </a:solidFill>
                <a:effectLst/>
                <a:latin typeface="Bookman Old Style" pitchFamily="18" charset="0"/>
                <a:ea typeface="Times New Roman" pitchFamily="18" charset="0"/>
                <a:cs typeface="Times New Roman" pitchFamily="18" charset="0"/>
              </a:rPr>
              <a:t>-ств</a:t>
            </a:r>
            <a:r>
              <a:rPr kumimoji="0" lang="uk-UA" sz="1400" b="1"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(о)</a:t>
            </a:r>
            <a:r>
              <a:rPr kumimoji="0" lang="uk-UA" sz="14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приголосні на межі твірної основи і суфікса можуть зазнавати різних змін.</a:t>
            </a:r>
            <a:endParaRPr kumimoji="0" lang="ru-RU" sz="1050" b="0" i="0" u="none" strike="noStrike" cap="none" normalizeH="0" baseline="0" dirty="0" smtClean="0">
              <a:ln>
                <a:noFill/>
              </a:ln>
              <a:solidFill>
                <a:schemeClr val="tx1"/>
              </a:solidFill>
              <a:effectLst/>
              <a:latin typeface="Bookman Old Style" pitchFamily="18" charset="0"/>
            </a:endParaRPr>
          </a:p>
          <a:p>
            <a:pPr marL="0" marR="0" lvl="0" indent="73025"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Два приголосних звука зливаються в один:</a:t>
            </a:r>
            <a:endParaRPr kumimoji="0" lang="ru-RU" sz="1050" b="0" i="0" u="none" strike="noStrike" cap="none" normalizeH="0" baseline="0" dirty="0" smtClean="0">
              <a:ln>
                <a:noFill/>
              </a:ln>
              <a:solidFill>
                <a:schemeClr val="tx1"/>
              </a:solidFill>
              <a:effectLst/>
              <a:latin typeface="Bookman Old Style" pitchFamily="18" charset="0"/>
            </a:endParaRPr>
          </a:p>
          <a:p>
            <a:pPr marL="0" marR="0" lvl="0" indent="73025"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Bookman Old Style"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cstate="print"/>
          <a:srcRect l="39272" t="21375" r="25000" b="13421"/>
          <a:stretch>
            <a:fillRect/>
          </a:stretch>
        </p:blipFill>
        <p:spPr bwMode="auto">
          <a:xfrm>
            <a:off x="1763688" y="0"/>
            <a:ext cx="6012473"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cstate="print"/>
          <a:srcRect l="39272" t="27990" r="25000" b="44605"/>
          <a:stretch>
            <a:fillRect/>
          </a:stretch>
        </p:blipFill>
        <p:spPr bwMode="auto">
          <a:xfrm>
            <a:off x="467544" y="764704"/>
            <a:ext cx="8111128" cy="388843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836664" y="1577698"/>
            <a:ext cx="5973110" cy="206210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3200" b="1" i="0" u="none" strike="noStrike" cap="none" normalizeH="0" baseline="0" dirty="0" smtClean="0">
                <a:ln>
                  <a:noFill/>
                </a:ln>
                <a:solidFill>
                  <a:schemeClr val="tx1"/>
                </a:solidFill>
                <a:effectLst/>
                <a:latin typeface="Bookman Old Style" pitchFamily="18" charset="0"/>
                <a:ea typeface="Times New Roman" pitchFamily="18" charset="0"/>
              </a:rPr>
              <a:t>Особливості правопису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3200" b="1" i="0" u="none" strike="noStrike" cap="none" normalizeH="0" baseline="0" dirty="0" smtClean="0">
                <a:ln>
                  <a:noFill/>
                </a:ln>
                <a:solidFill>
                  <a:schemeClr val="tx1"/>
                </a:solidFill>
                <a:effectLst/>
                <a:latin typeface="Bookman Old Style" pitchFamily="18" charset="0"/>
                <a:ea typeface="Times New Roman" pitchFamily="18" charset="0"/>
              </a:rPr>
              <a:t>відмінкових закінчень </a:t>
            </a:r>
          </a:p>
          <a:p>
            <a:pPr marL="0" marR="0" lvl="0" indent="0" algn="ctr" defTabSz="914400" rtl="0" eaLnBrk="1" fontAlgn="base" latinLnBrk="0" hangingPunct="1">
              <a:lnSpc>
                <a:spcPct val="100000"/>
              </a:lnSpc>
              <a:spcBef>
                <a:spcPct val="0"/>
              </a:spcBef>
              <a:spcAft>
                <a:spcPct val="0"/>
              </a:spcAft>
              <a:buClrTx/>
              <a:buSzTx/>
              <a:buFontTx/>
              <a:buNone/>
              <a:tabLst/>
            </a:pPr>
            <a:r>
              <a:rPr lang="uk-UA" sz="3200" b="1" dirty="0">
                <a:solidFill>
                  <a:schemeClr val="tx1"/>
                </a:solidFill>
                <a:latin typeface="Bookman Old Style" pitchFamily="18" charset="0"/>
                <a:ea typeface="Times New Roman" pitchFamily="18" charset="0"/>
              </a:rPr>
              <a:t>і</a:t>
            </a:r>
            <a:r>
              <a:rPr kumimoji="0" lang="uk-UA" sz="3200" b="1" i="0" u="none" strike="noStrike" cap="none" normalizeH="0" baseline="0" dirty="0" smtClean="0">
                <a:ln>
                  <a:noFill/>
                </a:ln>
                <a:solidFill>
                  <a:schemeClr val="tx1"/>
                </a:solidFill>
                <a:effectLst/>
                <a:latin typeface="Bookman Old Style" pitchFamily="18" charset="0"/>
                <a:ea typeface="Times New Roman" pitchFamily="18" charset="0"/>
              </a:rPr>
              <a:t>менників, прикметників</a:t>
            </a:r>
            <a:endParaRPr kumimoji="0" lang="ru-RU" sz="3200" b="0" i="0" u="none" strike="noStrike" cap="none" normalizeH="0" baseline="0" dirty="0" smtClean="0">
              <a:ln>
                <a:noFill/>
              </a:ln>
              <a:solidFill>
                <a:schemeClr val="tx1"/>
              </a:solidFill>
              <a:effectLst/>
              <a:latin typeface="Bookman Old Style"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Bookman Old Style" pitchFamily="18" charset="0"/>
            </a:endParaRPr>
          </a:p>
        </p:txBody>
      </p:sp>
      <p:sp>
        <p:nvSpPr>
          <p:cNvPr id="19459" name="Rectangle 3"/>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2" cstate="print"/>
          <a:srcRect l="39617" t="27610" r="25882" b="29485"/>
          <a:stretch>
            <a:fillRect/>
          </a:stretch>
        </p:blipFill>
        <p:spPr bwMode="auto">
          <a:xfrm>
            <a:off x="1043608" y="404664"/>
            <a:ext cx="7041130" cy="547260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2" cstate="print"/>
          <a:srcRect l="38681" t="21375" r="25000" b="21926"/>
          <a:stretch>
            <a:fillRect/>
          </a:stretch>
        </p:blipFill>
        <p:spPr bwMode="auto">
          <a:xfrm>
            <a:off x="1547664" y="0"/>
            <a:ext cx="6540111" cy="638132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l="38472" t="37440" r="26053" b="31375"/>
          <a:stretch>
            <a:fillRect/>
          </a:stretch>
        </p:blipFill>
        <p:spPr bwMode="auto">
          <a:xfrm>
            <a:off x="2051720" y="1"/>
            <a:ext cx="5256584" cy="2492896"/>
          </a:xfrm>
          <a:prstGeom prst="rect">
            <a:avLst/>
          </a:prstGeom>
          <a:noFill/>
          <a:ln w="9525">
            <a:noFill/>
            <a:miter lim="800000"/>
            <a:headEnd/>
            <a:tailEnd/>
          </a:ln>
        </p:spPr>
      </p:pic>
      <p:pic>
        <p:nvPicPr>
          <p:cNvPr id="22531" name="Picture 3"/>
          <p:cNvPicPr>
            <a:picLocks noChangeAspect="1" noChangeArrowheads="1"/>
          </p:cNvPicPr>
          <p:nvPr/>
        </p:nvPicPr>
        <p:blipFill>
          <a:blip r:embed="rId3" cstate="print"/>
          <a:srcRect l="38188" t="32404" r="25785" b="9366"/>
          <a:stretch>
            <a:fillRect/>
          </a:stretch>
        </p:blipFill>
        <p:spPr bwMode="auto">
          <a:xfrm>
            <a:off x="2051720" y="2420888"/>
            <a:ext cx="5256584" cy="44371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l="38681" t="24210" r="26472" b="49330"/>
          <a:stretch>
            <a:fillRect/>
          </a:stretch>
        </p:blipFill>
        <p:spPr bwMode="auto">
          <a:xfrm>
            <a:off x="2051720" y="0"/>
            <a:ext cx="4896544" cy="2564904"/>
          </a:xfrm>
          <a:prstGeom prst="rect">
            <a:avLst/>
          </a:prstGeom>
          <a:noFill/>
          <a:ln w="9525">
            <a:noFill/>
            <a:miter lim="800000"/>
            <a:headEnd/>
            <a:tailEnd/>
          </a:ln>
        </p:spPr>
      </p:pic>
      <p:pic>
        <p:nvPicPr>
          <p:cNvPr id="23555" name="Picture 3"/>
          <p:cNvPicPr>
            <a:picLocks noChangeAspect="1" noChangeArrowheads="1"/>
          </p:cNvPicPr>
          <p:nvPr/>
        </p:nvPicPr>
        <p:blipFill>
          <a:blip r:embed="rId3" cstate="print"/>
          <a:srcRect l="39369" t="24485" r="25785" b="36770"/>
          <a:stretch>
            <a:fillRect/>
          </a:stretch>
        </p:blipFill>
        <p:spPr bwMode="auto">
          <a:xfrm>
            <a:off x="2051720" y="2636912"/>
            <a:ext cx="4896544" cy="422108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373</Words>
  <Application>Microsoft Office PowerPoint</Application>
  <PresentationFormat>Экран (4:3)</PresentationFormat>
  <Paragraphs>34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Зміни приголосних при творенні іменників на –ств(о)         та –ин(а)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Зміни приголосних при творенні іменників на –ств(о)         та –ин(а) </dc:title>
  <dc:creator>User</dc:creator>
  <cp:lastModifiedBy>User</cp:lastModifiedBy>
  <cp:revision>4</cp:revision>
  <dcterms:created xsi:type="dcterms:W3CDTF">2020-04-10T17:36:53Z</dcterms:created>
  <dcterms:modified xsi:type="dcterms:W3CDTF">2020-04-11T10:52:16Z</dcterms:modified>
</cp:coreProperties>
</file>