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1" r:id="rId3"/>
    <p:sldId id="267" r:id="rId4"/>
    <p:sldId id="269" r:id="rId5"/>
    <p:sldId id="266" r:id="rId6"/>
    <p:sldId id="265" r:id="rId7"/>
    <p:sldId id="270" r:id="rId8"/>
    <p:sldId id="271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0" autoAdjust="0"/>
  </p:normalViewPr>
  <p:slideViewPr>
    <p:cSldViewPr>
      <p:cViewPr varScale="1">
        <p:scale>
          <a:sx n="60" d="100"/>
          <a:sy n="60" d="100"/>
        </p:scale>
        <p:origin x="15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4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B7E30-D5F3-4E13-8B6D-17F29507DE06}" type="datetimeFigureOut">
              <a:rPr lang="ru-RU"/>
              <a:pPr>
                <a:defRPr/>
              </a:pPr>
              <a:t>24.02.2021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3C87D-F28B-455F-AEBD-5E0C82F29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CD5AE-D62E-479C-9848-AFB92B26182F}" type="datetimeFigureOut">
              <a:rPr lang="ru-RU"/>
              <a:pPr>
                <a:defRPr/>
              </a:pPr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99934-7983-4207-9734-10508D74F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0DDCD-7C62-43A2-A75D-FAD5D0906741}" type="datetimeFigureOut">
              <a:rPr lang="ru-RU"/>
              <a:pPr>
                <a:defRPr/>
              </a:pPr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44C2F-9AA0-427A-B752-8016AEE8D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6CEC7-2A04-4CBC-8BEF-F776E3CBC378}" type="datetimeFigureOut">
              <a:rPr lang="ru-RU"/>
              <a:pPr>
                <a:defRPr/>
              </a:pPr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59F54-43CB-45AD-AEE8-D965208F66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8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2FE59-8D81-408A-8F1E-B517D74CC988}" type="datetimeFigureOut">
              <a:rPr lang="ru-RU"/>
              <a:pPr>
                <a:defRPr/>
              </a:pPr>
              <a:t>24.02.2021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62AAD-63E9-48AC-BEE0-AC72CCDFA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4A69F-8E1B-4324-A6D9-3E3DAD7ABE1C}" type="datetimeFigureOut">
              <a:rPr lang="ru-RU"/>
              <a:pPr>
                <a:defRPr/>
              </a:pPr>
              <a:t>24.02.2021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BB1D4-8676-49D2-B206-DAE8C4419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1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E1E4C-4A02-4729-903E-77919E601BC4}" type="datetimeFigureOut">
              <a:rPr lang="ru-RU"/>
              <a:pPr>
                <a:defRPr/>
              </a:pPr>
              <a:t>24.02.2021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01B1C-5E16-40B2-9CD0-FDDBC0728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3BCC9-61E4-425C-A447-9BD9727F2EBA}" type="datetimeFigureOut">
              <a:rPr lang="ru-RU"/>
              <a:pPr>
                <a:defRPr/>
              </a:pPr>
              <a:t>24.02.2021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C1B40-00B8-4A24-8D88-F4FAB4D28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FBC6A-65A5-4FFF-ADD7-6E391415CAF3}" type="datetimeFigureOut">
              <a:rPr lang="ru-RU"/>
              <a:pPr>
                <a:defRPr/>
              </a:pPr>
              <a:t>24.02.2021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10B8B-B861-4B12-8045-EC37C24CEB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7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1" y="1576104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3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5" y="2253386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AECC0-294A-4264-94A7-AFE2DDE29262}" type="datetimeFigureOut">
              <a:rPr lang="ru-RU"/>
              <a:pPr>
                <a:defRPr/>
              </a:pPr>
              <a:t>24.02.2021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9229830-4851-4B75-9514-8766795D9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6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1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A0E0E-2554-4320-9126-368E5CAB1DE1}" type="datetimeFigureOut">
              <a:rPr lang="ru-RU"/>
              <a:pPr>
                <a:defRPr/>
              </a:pPr>
              <a:t>24.02.2021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AD862-6992-4868-B191-87ED220C7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1588" y="5051425"/>
            <a:ext cx="3573463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635A16-A91F-462B-BFC9-2CDED2BD05C6}" type="datetimeFigureOut">
              <a:rPr lang="ru-RU"/>
              <a:pPr>
                <a:defRPr/>
              </a:pPr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cap="all" spc="200" baseline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5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BFE6E5-A478-4F22-8190-5BEB333854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3" r:id="rId2"/>
    <p:sldLayoutId id="2147483721" r:id="rId3"/>
    <p:sldLayoutId id="2147483714" r:id="rId4"/>
    <p:sldLayoutId id="2147483715" r:id="rId5"/>
    <p:sldLayoutId id="2147483716" r:id="rId6"/>
    <p:sldLayoutId id="2147483717" r:id="rId7"/>
    <p:sldLayoutId id="2147483722" r:id="rId8"/>
    <p:sldLayoutId id="2147483723" r:id="rId9"/>
    <p:sldLayoutId id="2147483718" r:id="rId10"/>
    <p:sldLayoutId id="214748371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alatino Linotyp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alatino Linotyp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alatino Linotyp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tosemakova@ukr.ne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673100" y="1606550"/>
            <a:ext cx="5649913" cy="120332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Клуб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природничих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дисциплін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 </a:t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</a:b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«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Шукачі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 нового»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928688" y="2678113"/>
            <a:ext cx="6511925" cy="330200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Секція</a:t>
            </a:r>
            <a:r>
              <a:rPr lang="ru-RU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6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фізики</a:t>
            </a:r>
            <a:endParaRPr lang="ru-RU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1549400" y="4724400"/>
            <a:ext cx="5649913" cy="120491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bIns="9144"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13316" name="Picture 2" descr="F:\Шукачі_нового_Семакова\044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1700213"/>
            <a:ext cx="2447925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 descr="Ð ÐµÐ·ÑÐ»ÑÑÐ°Ñ Ð¿Ð¾ÑÑÐºÑ Ð·Ð¾Ð±ÑÐ°Ð¶ÐµÐ½Ñ Ð·Ð° Ð·Ð°Ð¿Ð¸ÑÐ¾Ð¼ ÐºÐ°ÑÑÐ¸Ð½ÐºÐ¸ ÑÐ¸Ð·Ð¸ÐºÐ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733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Прямоугольник 6"/>
          <p:cNvSpPr>
            <a:spLocks noChangeArrowheads="1"/>
          </p:cNvSpPr>
          <p:nvPr/>
        </p:nvSpPr>
        <p:spPr bwMode="auto">
          <a:xfrm>
            <a:off x="2987675" y="4737100"/>
            <a:ext cx="615632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err="1">
                <a:latin typeface="Palatino Linotype" pitchFamily="18" charset="0"/>
              </a:rPr>
              <a:t>Керівник</a:t>
            </a:r>
            <a:r>
              <a:rPr lang="ru-RU" b="1" dirty="0">
                <a:latin typeface="Palatino Linotype" pitchFamily="18" charset="0"/>
              </a:rPr>
              <a:t> клубу Семакова </a:t>
            </a:r>
            <a:r>
              <a:rPr lang="ru-RU" b="1" dirty="0" err="1">
                <a:latin typeface="Palatino Linotype" pitchFamily="18" charset="0"/>
              </a:rPr>
              <a:t>Тетяна</a:t>
            </a:r>
            <a:r>
              <a:rPr lang="ru-RU" b="1" dirty="0"/>
              <a:t> </a:t>
            </a:r>
            <a:r>
              <a:rPr lang="ru-RU" b="1" dirty="0" err="1">
                <a:latin typeface="Palatino Linotype" pitchFamily="18" charset="0"/>
              </a:rPr>
              <a:t>Олексіївна</a:t>
            </a:r>
            <a:endParaRPr lang="ru-RU" b="1" dirty="0">
              <a:latin typeface="Palatino Linotype" pitchFamily="18" charset="0"/>
            </a:endParaRPr>
          </a:p>
          <a:p>
            <a:pPr algn="ctr"/>
            <a:r>
              <a:rPr lang="ru-RU" dirty="0">
                <a:latin typeface="Palatino Linotype" pitchFamily="18" charset="0"/>
              </a:rPr>
              <a:t>(</a:t>
            </a:r>
            <a:r>
              <a:rPr lang="en-US" dirty="0">
                <a:latin typeface="Palatino Linotype" pitchFamily="18" charset="0"/>
                <a:hlinkClick r:id="rId4"/>
              </a:rPr>
              <a:t>tosemakova@ukr.net</a:t>
            </a:r>
            <a:r>
              <a:rPr lang="ru-RU" dirty="0">
                <a:latin typeface="Palatino Linotype" pitchFamily="18" charset="0"/>
              </a:rPr>
              <a:t>)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 err="1">
                <a:latin typeface="Palatino Linotype" pitchFamily="18" charset="0"/>
              </a:rPr>
              <a:t>Керівники</a:t>
            </a:r>
            <a:r>
              <a:rPr lang="ru-RU" dirty="0">
                <a:latin typeface="Palatino Linotype" pitchFamily="18" charset="0"/>
              </a:rPr>
              <a:t> </a:t>
            </a:r>
            <a:r>
              <a:rPr lang="ru-RU" dirty="0" err="1">
                <a:latin typeface="Palatino Linotype" pitchFamily="18" charset="0"/>
              </a:rPr>
              <a:t>секцій</a:t>
            </a:r>
            <a:r>
              <a:rPr lang="ru-RU" dirty="0">
                <a:latin typeface="Palatino Linotype" pitchFamily="18" charset="0"/>
              </a:rPr>
              <a:t>: </a:t>
            </a:r>
            <a:r>
              <a:rPr lang="ru-RU" dirty="0" err="1">
                <a:latin typeface="Palatino Linotype" pitchFamily="18" charset="0"/>
              </a:rPr>
              <a:t>Подозьорова</a:t>
            </a:r>
            <a:r>
              <a:rPr lang="ru-RU" dirty="0">
                <a:latin typeface="Palatino Linotype" pitchFamily="18" charset="0"/>
              </a:rPr>
              <a:t> Анжела </a:t>
            </a:r>
            <a:r>
              <a:rPr lang="ru-RU" dirty="0" err="1">
                <a:latin typeface="Palatino Linotype" pitchFamily="18" charset="0"/>
              </a:rPr>
              <a:t>Володимирівна</a:t>
            </a:r>
            <a:r>
              <a:rPr lang="ru-RU" dirty="0">
                <a:latin typeface="Palatino Linotype" pitchFamily="18" charset="0"/>
              </a:rPr>
              <a:t>,</a:t>
            </a:r>
            <a:endParaRPr lang="ru-RU" dirty="0"/>
          </a:p>
          <a:p>
            <a:pPr algn="ctr"/>
            <a:r>
              <a:rPr lang="ru-RU" dirty="0"/>
              <a:t>                       </a:t>
            </a:r>
            <a:r>
              <a:rPr lang="ru-RU" dirty="0">
                <a:latin typeface="Palatino Linotype" pitchFamily="18" charset="0"/>
              </a:rPr>
              <a:t> </a:t>
            </a:r>
            <a:r>
              <a:rPr lang="ru-RU" dirty="0"/>
              <a:t>   </a:t>
            </a:r>
            <a:r>
              <a:rPr lang="ru-RU" dirty="0" err="1">
                <a:latin typeface="Palatino Linotype" pitchFamily="18" charset="0"/>
              </a:rPr>
              <a:t>Кумановський</a:t>
            </a:r>
            <a:r>
              <a:rPr lang="ru-RU" dirty="0">
                <a:latin typeface="Palatino Linotype" pitchFamily="18" charset="0"/>
              </a:rPr>
              <a:t> </a:t>
            </a:r>
            <a:r>
              <a:rPr lang="ru-RU" dirty="0" err="1">
                <a:latin typeface="Palatino Linotype" pitchFamily="18" charset="0"/>
              </a:rPr>
              <a:t>Євген</a:t>
            </a:r>
            <a:r>
              <a:rPr lang="ru-RU" dirty="0">
                <a:latin typeface="Palatino Linotype" pitchFamily="18" charset="0"/>
              </a:rPr>
              <a:t> </a:t>
            </a:r>
            <a:r>
              <a:rPr lang="ru-RU" dirty="0" err="1">
                <a:latin typeface="Palatino Linotype" pitchFamily="18" charset="0"/>
              </a:rPr>
              <a:t>Олександрович</a:t>
            </a:r>
            <a:endParaRPr lang="ru-RU" dirty="0"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2138" y="260350"/>
            <a:ext cx="5616575" cy="11525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/>
              <a:t>Якщо </a:t>
            </a:r>
            <a:r>
              <a:rPr lang="ru-RU" sz="2400" dirty="0" err="1"/>
              <a:t>ти</a:t>
            </a:r>
            <a:r>
              <a:rPr lang="ru-RU" sz="2400" dirty="0"/>
              <a:t> не </a:t>
            </a:r>
            <a:r>
              <a:rPr lang="ru-RU" sz="2400" dirty="0" err="1"/>
              <a:t>вмієш</a:t>
            </a:r>
            <a:r>
              <a:rPr lang="ru-RU" sz="2400" dirty="0"/>
              <a:t> </a:t>
            </a:r>
            <a:r>
              <a:rPr lang="ru-RU" sz="2400" dirty="0" err="1"/>
              <a:t>розв</a:t>
            </a:r>
            <a:r>
              <a:rPr lang="en-US" sz="2400" dirty="0"/>
              <a:t>’</a:t>
            </a:r>
            <a:r>
              <a:rPr lang="ru-RU" sz="2400" dirty="0" err="1"/>
              <a:t>язувати</a:t>
            </a:r>
            <a:r>
              <a:rPr lang="ru-RU" sz="2400" dirty="0"/>
              <a:t> </a:t>
            </a:r>
            <a:r>
              <a:rPr lang="ru-RU" sz="2400" dirty="0" err="1"/>
              <a:t>задачі</a:t>
            </a:r>
            <a:r>
              <a:rPr lang="ru-RU" sz="2400" dirty="0"/>
              <a:t> з </a:t>
            </a:r>
            <a:r>
              <a:rPr lang="ru-RU" sz="2400" dirty="0" err="1"/>
              <a:t>фізики</a:t>
            </a:r>
            <a:r>
              <a:rPr lang="en-US" sz="2400" dirty="0"/>
              <a:t> </a:t>
            </a:r>
            <a:r>
              <a:rPr lang="ru-RU" dirty="0"/>
              <a:t>– </a:t>
            </a:r>
            <a:r>
              <a:rPr lang="ru-RU" b="1" dirty="0" err="1"/>
              <a:t>Ти</a:t>
            </a:r>
            <a:r>
              <a:rPr lang="ru-RU" b="1" dirty="0"/>
              <a:t> </a:t>
            </a:r>
            <a:r>
              <a:rPr lang="ru-RU" b="1" dirty="0" err="1"/>
              <a:t>навчишся</a:t>
            </a:r>
            <a:r>
              <a:rPr lang="en-US" b="1" dirty="0"/>
              <a:t>!</a:t>
            </a:r>
            <a:endParaRPr lang="ru-RU" b="1" dirty="0"/>
          </a:p>
        </p:txBody>
      </p:sp>
      <p:pic>
        <p:nvPicPr>
          <p:cNvPr id="16386" name="Picture 4" descr="Ð ÐµÐ·ÑÐ»ÑÑÐ°Ñ Ð¿Ð¾ÑÑÐºÑ Ð·Ð¾Ð±ÑÐ°Ð¶ÐµÐ½Ñ Ð·Ð° Ð·Ð°Ð¿Ð¸ÑÐ¾Ð¼ ÐºÐ°ÑÑÐ¸Ð½ÐºÐ¸ ÑÐ¸Ð·Ð¸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5100"/>
            <a:ext cx="23733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795588" y="1628775"/>
            <a:ext cx="5616575" cy="127793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400" dirty="0"/>
              <a:t>Якщо в тебе є цікаві </a:t>
            </a:r>
            <a:r>
              <a:rPr lang="ru-RU" sz="2400" dirty="0" err="1"/>
              <a:t>ідеї</a:t>
            </a:r>
            <a:r>
              <a:rPr lang="ru-RU" sz="2400" dirty="0"/>
              <a:t> і </a:t>
            </a:r>
            <a:r>
              <a:rPr lang="ru-RU" sz="2400" dirty="0" err="1"/>
              <a:t>немає</a:t>
            </a:r>
            <a:r>
              <a:rPr lang="ru-RU" sz="2400" dirty="0"/>
              <a:t> з ким </a:t>
            </a:r>
            <a:r>
              <a:rPr lang="ru-RU" sz="2400" dirty="0" err="1"/>
              <a:t>поділитися</a:t>
            </a:r>
            <a:r>
              <a:rPr lang="ru-RU" sz="2400" dirty="0"/>
              <a:t> ними – </a:t>
            </a:r>
            <a:r>
              <a:rPr lang="ru-RU" dirty="0"/>
              <a:t>ми </a:t>
            </a:r>
            <a:r>
              <a:rPr lang="ru-RU" dirty="0" err="1"/>
              <a:t>зрозуміємо</a:t>
            </a:r>
            <a:r>
              <a:rPr lang="ru-RU" dirty="0"/>
              <a:t>!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85900" y="3068638"/>
            <a:ext cx="6624638" cy="16557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400" dirty="0"/>
              <a:t>Якщо </a:t>
            </a:r>
            <a:r>
              <a:rPr lang="ru-RU" sz="2400" dirty="0" err="1"/>
              <a:t>ти</a:t>
            </a:r>
            <a:r>
              <a:rPr lang="ru-RU" sz="2400" dirty="0"/>
              <a:t> </a:t>
            </a:r>
            <a:r>
              <a:rPr lang="ru-RU" sz="2400" dirty="0" err="1"/>
              <a:t>вмієш</a:t>
            </a:r>
            <a:r>
              <a:rPr lang="ru-RU" sz="2400" dirty="0"/>
              <a:t> </a:t>
            </a:r>
            <a:r>
              <a:rPr lang="ru-RU" sz="2400" dirty="0" err="1"/>
              <a:t>робити</a:t>
            </a:r>
            <a:r>
              <a:rPr lang="ru-RU" sz="2400" dirty="0"/>
              <a:t> </a:t>
            </a:r>
            <a:r>
              <a:rPr lang="ru-RU" sz="2400" dirty="0" err="1"/>
              <a:t>щось</a:t>
            </a:r>
            <a:r>
              <a:rPr lang="ru-RU" sz="2400" dirty="0"/>
              <a:t> </a:t>
            </a:r>
            <a:r>
              <a:rPr lang="ru-RU" sz="2400" dirty="0" err="1"/>
              <a:t>своїми</a:t>
            </a:r>
            <a:r>
              <a:rPr lang="ru-RU" sz="2400" dirty="0"/>
              <a:t> руками і не </a:t>
            </a:r>
            <a:r>
              <a:rPr lang="ru-RU" sz="2400" dirty="0" err="1"/>
              <a:t>знаєш</a:t>
            </a:r>
            <a:r>
              <a:rPr lang="ru-RU" sz="2400" dirty="0"/>
              <a:t> до </a:t>
            </a:r>
            <a:r>
              <a:rPr lang="ru-RU" sz="2400" dirty="0" err="1"/>
              <a:t>чого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прикласти</a:t>
            </a:r>
            <a:r>
              <a:rPr lang="ru-RU" dirty="0"/>
              <a:t>– ми </a:t>
            </a:r>
            <a:r>
              <a:rPr lang="ru-RU" dirty="0" err="1"/>
              <a:t>знайдемо</a:t>
            </a:r>
            <a:r>
              <a:rPr lang="ru-RU" dirty="0"/>
              <a:t> </a:t>
            </a:r>
            <a:r>
              <a:rPr lang="ru-RU" dirty="0" err="1"/>
              <a:t>тобі</a:t>
            </a:r>
            <a:r>
              <a:rPr lang="ru-RU" dirty="0"/>
              <a:t> роботу!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55650" y="4941888"/>
            <a:ext cx="6696075" cy="16557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400" dirty="0"/>
              <a:t>Якщо </a:t>
            </a:r>
            <a:r>
              <a:rPr lang="ru-RU" sz="2400" dirty="0" err="1"/>
              <a:t>ти</a:t>
            </a:r>
            <a:r>
              <a:rPr lang="ru-RU" sz="2400" dirty="0"/>
              <a:t> </a:t>
            </a:r>
            <a:r>
              <a:rPr lang="ru-RU" sz="2400" dirty="0" err="1"/>
              <a:t>хвилюєшся</a:t>
            </a:r>
            <a:r>
              <a:rPr lang="ru-RU" sz="2400" dirty="0"/>
              <a:t> і </a:t>
            </a:r>
            <a:r>
              <a:rPr lang="ru-RU" sz="2400" dirty="0" err="1"/>
              <a:t>боїшся</a:t>
            </a:r>
            <a:r>
              <a:rPr lang="ru-RU" sz="2400" dirty="0"/>
              <a:t> </a:t>
            </a:r>
            <a:r>
              <a:rPr lang="ru-RU" sz="2400" dirty="0" err="1"/>
              <a:t>виступати</a:t>
            </a:r>
            <a:r>
              <a:rPr lang="ru-RU" sz="2400" dirty="0"/>
              <a:t> перед </a:t>
            </a:r>
            <a:r>
              <a:rPr lang="ru-RU" sz="2400" dirty="0" err="1"/>
              <a:t>сторонніми</a:t>
            </a:r>
            <a:r>
              <a:rPr lang="ru-RU" sz="2400" dirty="0"/>
              <a:t> людьми</a:t>
            </a:r>
            <a:r>
              <a:rPr lang="ru-RU" dirty="0"/>
              <a:t>– ми </a:t>
            </a:r>
            <a:r>
              <a:rPr lang="ru-RU" dirty="0" err="1"/>
              <a:t>допоможемо</a:t>
            </a:r>
            <a:r>
              <a:rPr lang="ru-RU" dirty="0"/>
              <a:t>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3622675"/>
            <a:ext cx="4313237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" descr="F:\Шукачі_нового_Семакова\2018\Рязанов_Антон_І_місц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7475" y="3289300"/>
            <a:ext cx="2676525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3" name="Picture 7" descr="F:\Шукачі_нового_Семакова\победители_олимпиады_2011\июнь_2011 0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41438"/>
            <a:ext cx="3673475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6" descr="F:\Шукачі_нового_Семакова\победители_олимпиады_2011\июнь_2011 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51388" y="328613"/>
            <a:ext cx="4392612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3413" y="5594350"/>
            <a:ext cx="5970587" cy="12636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400" dirty="0"/>
              <a:t>олімпіади з фізики серед студентів коледжів</a:t>
            </a:r>
            <a:endParaRPr lang="ru-RU" sz="2400" dirty="0"/>
          </a:p>
        </p:txBody>
      </p:sp>
      <p:pic>
        <p:nvPicPr>
          <p:cNvPr id="18439" name="Picture 8" descr="F:\Шукачі_нового_Семакова\24.04.2014 1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8400" y="1628775"/>
            <a:ext cx="2801938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624013" y="0"/>
            <a:ext cx="7519987" cy="908050"/>
          </a:xfr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4800">
                <a:solidFill>
                  <a:srgbClr val="FFFFFF"/>
                </a:solidFill>
              </a:rPr>
              <a:t>НАШ</a:t>
            </a:r>
            <a:r>
              <a:rPr lang="ru-RU" sz="4800">
                <a:solidFill>
                  <a:srgbClr val="FFFFFF"/>
                </a:solidFill>
                <a:latin typeface="Arial" charset="0"/>
              </a:rPr>
              <a:t>А</a:t>
            </a:r>
            <a:r>
              <a:rPr lang="ru-RU" sz="4800">
                <a:solidFill>
                  <a:srgbClr val="FFFFFF"/>
                </a:solidFill>
              </a:rPr>
              <a:t> РОБОТ</a:t>
            </a:r>
            <a:r>
              <a:rPr lang="ru-RU" sz="4800">
                <a:solidFill>
                  <a:srgbClr val="FFFFFF"/>
                </a:solidFill>
                <a:latin typeface="Arial" charset="0"/>
              </a:rPr>
              <a:t>А</a:t>
            </a:r>
          </a:p>
        </p:txBody>
      </p:sp>
      <p:pic>
        <p:nvPicPr>
          <p:cNvPr id="18437" name="Picture 4" descr="F:\Шукачі_нового_Семакова\2018\Олимпиад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149725"/>
            <a:ext cx="3243263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4" descr="Ð ÐµÐ·ÑÐ»ÑÑÐ°Ñ Ð¿Ð¾ÑÑÐºÑ Ð·Ð¾Ð±ÑÐ°Ð¶ÐµÐ½Ñ Ð·Ð° Ð·Ð°Ð¿Ð¸ÑÐ¾Ð¼ ÐºÐ°ÑÑÐ¸Ð½ÐºÐ¸ ÑÐ¸Ð·Ð¸ÐºÐ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16922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400" y="1222375"/>
            <a:ext cx="3805238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4" descr="F:\Шукачі_нового_Семакова\2018\Конференция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8388" y="1196975"/>
            <a:ext cx="489585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8175" y="260350"/>
            <a:ext cx="5970588" cy="12636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err="1"/>
              <a:t>конференції</a:t>
            </a:r>
            <a:endParaRPr lang="ru-RU" sz="2400" dirty="0"/>
          </a:p>
        </p:txBody>
      </p:sp>
      <p:pic>
        <p:nvPicPr>
          <p:cNvPr id="19460" name="Picture 5" descr="IMG_28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3789363"/>
            <a:ext cx="37179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 descr="F:\Шукачі_нового_Семакова\2018\Конференция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76838" y="3789363"/>
            <a:ext cx="3959225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759200"/>
            <a:ext cx="3889375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5" descr="IMG_28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3770313"/>
            <a:ext cx="3944937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79388" y="1258888"/>
            <a:ext cx="3705225" cy="2778125"/>
          </a:xfrm>
        </p:spPr>
      </p:pic>
      <p:pic>
        <p:nvPicPr>
          <p:cNvPr id="20484" name="Picture 4" descr="F:\Шукачі_нового_Семакова\2018\Информаційне_бюро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71975" y="981075"/>
            <a:ext cx="4627563" cy="34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835696" y="103187"/>
            <a:ext cx="5970588" cy="12636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400" dirty="0" err="1"/>
              <a:t>РоБОТА</a:t>
            </a:r>
            <a:r>
              <a:rPr lang="ru-RU" sz="2400" dirty="0"/>
              <a:t> </a:t>
            </a:r>
            <a:r>
              <a:rPr lang="ru-RU" sz="2400" dirty="0" err="1"/>
              <a:t>інформаційного</a:t>
            </a:r>
            <a:r>
              <a:rPr lang="ru-RU" sz="2400" dirty="0"/>
              <a:t> бюро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7" descr="F:\Шукачі_нового_Семакова\Турнир_2014_(фото)\09.04.2014 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268413"/>
            <a:ext cx="5932487" cy="444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07" name="Picture 2" descr="F:\Шукачі_нового_Семакова\2017\Турнір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9538" y="1104900"/>
            <a:ext cx="3167062" cy="2376488"/>
          </a:xfrm>
        </p:spPr>
      </p:pic>
      <p:pic>
        <p:nvPicPr>
          <p:cNvPr id="21508" name="Picture 3" descr="F:\Шукачі_нового_Семакова\2017\19.04.2017 0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41925" y="1628775"/>
            <a:ext cx="38354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F:\Шукачі_нового_Семакова\2017\тиждень\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3663950"/>
            <a:ext cx="3527425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F:\Шукачі_нового_Семакова\Турнир_2014_(фото)\09.04.2014 02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4138613"/>
            <a:ext cx="360045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908175" y="260350"/>
            <a:ext cx="5970588" cy="12636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400" dirty="0" err="1"/>
              <a:t>Фізико-Природничі</a:t>
            </a:r>
            <a:r>
              <a:rPr lang="ru-RU" sz="2400" dirty="0"/>
              <a:t> </a:t>
            </a:r>
            <a:r>
              <a:rPr lang="ru-RU" sz="2400" dirty="0" err="1"/>
              <a:t>турніри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908175" y="260350"/>
            <a:ext cx="5970588" cy="12636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400" dirty="0" err="1"/>
              <a:t>Виставки</a:t>
            </a:r>
            <a:r>
              <a:rPr lang="ru-RU" sz="2400" dirty="0"/>
              <a:t> </a:t>
            </a:r>
            <a:r>
              <a:rPr lang="ru-RU" sz="2400" dirty="0" err="1"/>
              <a:t>стіннівок</a:t>
            </a:r>
            <a:r>
              <a:rPr lang="ru-RU" sz="2400" dirty="0"/>
              <a:t>, </a:t>
            </a:r>
            <a:r>
              <a:rPr lang="ru-RU" sz="2400" dirty="0" err="1"/>
              <a:t>малюнків</a:t>
            </a:r>
            <a:r>
              <a:rPr lang="ru-RU" sz="2400" dirty="0"/>
              <a:t>, </a:t>
            </a:r>
            <a:r>
              <a:rPr lang="ru-RU" sz="2400" dirty="0" err="1"/>
              <a:t>технічної</a:t>
            </a:r>
            <a:r>
              <a:rPr lang="ru-RU" sz="2400" dirty="0"/>
              <a:t> </a:t>
            </a:r>
            <a:r>
              <a:rPr lang="ru-RU" sz="2400" dirty="0" err="1"/>
              <a:t>творчості</a:t>
            </a:r>
            <a:endParaRPr lang="ru-RU" sz="2400" dirty="0"/>
          </a:p>
        </p:txBody>
      </p:sp>
      <p:pic>
        <p:nvPicPr>
          <p:cNvPr id="22530" name="Picture 2" descr="F:\Шукачі_нового_Семакова\2017\Вистав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8175" y="3752850"/>
            <a:ext cx="4140200" cy="3105150"/>
          </a:xfrm>
        </p:spPr>
      </p:pic>
      <p:pic>
        <p:nvPicPr>
          <p:cNvPr id="22531" name="Picture 3" descr="F:\Шукачі_нового_Семакова\2017\19.04.2017 0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1700213"/>
            <a:ext cx="4532313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F:\Шукачі_нового_Семакова\фото тижня комісії 2010-11\Неделя физики 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755775"/>
            <a:ext cx="3743325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F:\Шукачі_нового_Семакова\8.10.2014 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2613" y="4065588"/>
            <a:ext cx="355441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" descr="F:\Шукачі_нового_Семакова\8.10.2014 01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067175" y="1125538"/>
            <a:ext cx="4773613" cy="3578225"/>
          </a:xfrm>
        </p:spPr>
      </p:pic>
      <p:pic>
        <p:nvPicPr>
          <p:cNvPr id="23556" name="Picture 3" descr="F:\Шукачі_нового_Семакова\8.10.2014 0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263" y="981075"/>
            <a:ext cx="3779837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908175" y="260350"/>
            <a:ext cx="5970588" cy="12636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400" dirty="0" err="1"/>
              <a:t>Відвідування</a:t>
            </a:r>
            <a:r>
              <a:rPr lang="ru-RU" sz="2400" dirty="0"/>
              <a:t> </a:t>
            </a:r>
            <a:r>
              <a:rPr lang="ru-RU" sz="2400" dirty="0" err="1"/>
              <a:t>планетарію</a:t>
            </a:r>
            <a:endParaRPr lang="ru-RU" sz="2400" dirty="0"/>
          </a:p>
        </p:txBody>
      </p:sp>
      <p:pic>
        <p:nvPicPr>
          <p:cNvPr id="23558" name="Picture 5" descr="F:\Шукачі_нового_Семакова\8.10.2014 0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3816350"/>
            <a:ext cx="3887788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3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224</TotalTime>
  <Words>114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Palatino Linotype</vt:lpstr>
      <vt:lpstr>Wingdings</vt:lpstr>
      <vt:lpstr>Углы</vt:lpstr>
      <vt:lpstr>Клуб природничих дисциплін  «Шукачі нового» </vt:lpstr>
      <vt:lpstr>Якщо ти не вмієш розв’язувати задачі з фізики – Ти навчишся!</vt:lpstr>
      <vt:lpstr>олімпіади з фізики серед студентів коледжів</vt:lpstr>
      <vt:lpstr>конференції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Клуб «Шукачі нового»</dc:title>
  <dc:creator>user</dc:creator>
  <cp:lastModifiedBy>Ната Рогоцкая</cp:lastModifiedBy>
  <cp:revision>28</cp:revision>
  <dcterms:created xsi:type="dcterms:W3CDTF">2021-02-17T15:45:32Z</dcterms:created>
  <dcterms:modified xsi:type="dcterms:W3CDTF">2021-02-24T09:10:28Z</dcterms:modified>
</cp:coreProperties>
</file>